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notesMasterIdLst>
    <p:notesMasterId r:id="rId10"/>
  </p:notesMasterIdLst>
  <p:sldIdLst>
    <p:sldId id="263" r:id="rId2"/>
    <p:sldId id="256" r:id="rId3"/>
    <p:sldId id="258" r:id="rId4"/>
    <p:sldId id="259" r:id="rId5"/>
    <p:sldId id="257" r:id="rId6"/>
    <p:sldId id="261" r:id="rId7"/>
    <p:sldId id="264"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990DB6B-84BF-1AFC-AE43-42D76C3C00E3}" name="Jamie Mafdali" initials="JM" userId="S::jmafdali_templedordorim.org#ext#@theurj.onmicrosoft.com::de1c7045-2d2a-422b-8031-39dc2b019e27" providerId="AD"/>
  <p188:author id="{92673BDA-261D-C620-609D-B9DA0E386D9D}" name="Guest User" initials="GU" userId="S::urn:spo:tenantanon#66d69e79-5020-4c18-aeb1-aef17635b4ef::" providerId="AD"/>
  <p188:author id="{830CD4F9-A283-557A-ADF4-127A9222F09E}" name="Rigler, Rabbi Stacy" initials="SER" userId="Rigler, Rabbi Stacy" providerId="Non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B900DF-BD2B-B0D3-EEB6-21C17D115A66}" v="10" dt="2025-10-12T18:41:01.732"/>
    <p1510:client id="{63B8BF2C-4470-2BB8-72EF-5AE1B9ED340E}" v="7" dt="2025-10-12T18:34:24.059"/>
    <p1510:client id="{6CE2F5C8-FCE5-2C3E-6CE5-54A6E5BA13FE}" v="3" dt="2025-10-12T19:23:09.545"/>
    <p1510:client id="{E70F91FF-A8ED-1646-B58F-609F2C1661CC}" v="6" dt="2025-10-12T19:27:02.760"/>
    <p1510:client id="{F4819207-F09A-4601-8923-E306684780FA}" v="3635" dt="2025-10-12T20:50:28.3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840" y="58"/>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gler, Rabbi Stacy" userId="85e299ce-6c28-45fe-b29e-7bdedfc3acd0" providerId="ADAL" clId="{F4819207-F09A-4601-8923-E306684780FA}"/>
    <pc:docChg chg="undo custSel addSld delSld modSld sldOrd">
      <pc:chgData name="Rigler, Rabbi Stacy" userId="85e299ce-6c28-45fe-b29e-7bdedfc3acd0" providerId="ADAL" clId="{F4819207-F09A-4601-8923-E306684780FA}" dt="2025-10-12T22:24:23.163" v="5304"/>
      <pc:docMkLst>
        <pc:docMk/>
      </pc:docMkLst>
      <pc:sldChg chg="modSp mod modNotesTx">
        <pc:chgData name="Rigler, Rabbi Stacy" userId="85e299ce-6c28-45fe-b29e-7bdedfc3acd0" providerId="ADAL" clId="{F4819207-F09A-4601-8923-E306684780FA}" dt="2025-10-12T22:23:06.583" v="5297" actId="14100"/>
        <pc:sldMkLst>
          <pc:docMk/>
          <pc:sldMk cId="2139149786" sldId="256"/>
        </pc:sldMkLst>
        <pc:spChg chg="mod">
          <ac:chgData name="Rigler, Rabbi Stacy" userId="85e299ce-6c28-45fe-b29e-7bdedfc3acd0" providerId="ADAL" clId="{F4819207-F09A-4601-8923-E306684780FA}" dt="2025-10-12T22:23:06.583" v="5297" actId="14100"/>
          <ac:spMkLst>
            <pc:docMk/>
            <pc:sldMk cId="2139149786" sldId="256"/>
            <ac:spMk id="14" creationId="{1A68DCBF-16D9-8D53-0703-B86595DAA9CF}"/>
          </ac:spMkLst>
        </pc:spChg>
        <pc:spChg chg="mod">
          <ac:chgData name="Rigler, Rabbi Stacy" userId="85e299ce-6c28-45fe-b29e-7bdedfc3acd0" providerId="ADAL" clId="{F4819207-F09A-4601-8923-E306684780FA}" dt="2025-10-12T18:56:42.143" v="3810" actId="20577"/>
          <ac:spMkLst>
            <pc:docMk/>
            <pc:sldMk cId="2139149786" sldId="256"/>
            <ac:spMk id="15" creationId="{9C3B60C5-6B0C-1536-6D0A-B32B1156C6D2}"/>
          </ac:spMkLst>
        </pc:spChg>
        <pc:spChg chg="mod">
          <ac:chgData name="Rigler, Rabbi Stacy" userId="85e299ce-6c28-45fe-b29e-7bdedfc3acd0" providerId="ADAL" clId="{F4819207-F09A-4601-8923-E306684780FA}" dt="2025-10-12T18:06:10.729" v="3" actId="20577"/>
          <ac:spMkLst>
            <pc:docMk/>
            <pc:sldMk cId="2139149786" sldId="256"/>
            <ac:spMk id="16" creationId="{8B58843C-23FD-A6EB-71D3-3A7AB1BB9A7D}"/>
          </ac:spMkLst>
        </pc:spChg>
      </pc:sldChg>
      <pc:sldChg chg="modSp mod modNotesTx">
        <pc:chgData name="Rigler, Rabbi Stacy" userId="85e299ce-6c28-45fe-b29e-7bdedfc3acd0" providerId="ADAL" clId="{F4819207-F09A-4601-8923-E306684780FA}" dt="2025-10-12T19:29:03.101" v="5088" actId="20577"/>
        <pc:sldMkLst>
          <pc:docMk/>
          <pc:sldMk cId="1605761026" sldId="257"/>
        </pc:sldMkLst>
        <pc:spChg chg="mod">
          <ac:chgData name="Rigler, Rabbi Stacy" userId="85e299ce-6c28-45fe-b29e-7bdedfc3acd0" providerId="ADAL" clId="{F4819207-F09A-4601-8923-E306684780FA}" dt="2025-10-12T18:43:19.974" v="3444" actId="1076"/>
          <ac:spMkLst>
            <pc:docMk/>
            <pc:sldMk cId="1605761026" sldId="257"/>
            <ac:spMk id="14" creationId="{F0115347-394E-35DB-2A1E-B1DE3C4D8AED}"/>
          </ac:spMkLst>
        </pc:spChg>
        <pc:spChg chg="mod">
          <ac:chgData name="Rigler, Rabbi Stacy" userId="85e299ce-6c28-45fe-b29e-7bdedfc3acd0" providerId="ADAL" clId="{F4819207-F09A-4601-8923-E306684780FA}" dt="2025-10-12T18:59:04.861" v="3823" actId="20577"/>
          <ac:spMkLst>
            <pc:docMk/>
            <pc:sldMk cId="1605761026" sldId="257"/>
            <ac:spMk id="15" creationId="{AA49A7C9-C200-562A-8A4E-50A18ADED589}"/>
          </ac:spMkLst>
        </pc:spChg>
        <pc:spChg chg="mod">
          <ac:chgData name="Rigler, Rabbi Stacy" userId="85e299ce-6c28-45fe-b29e-7bdedfc3acd0" providerId="ADAL" clId="{F4819207-F09A-4601-8923-E306684780FA}" dt="2025-10-12T19:29:03.101" v="5088" actId="20577"/>
          <ac:spMkLst>
            <pc:docMk/>
            <pc:sldMk cId="1605761026" sldId="257"/>
            <ac:spMk id="16" creationId="{3F6D9A5D-F595-09B0-B6D9-03EECB835639}"/>
          </ac:spMkLst>
        </pc:spChg>
      </pc:sldChg>
      <pc:sldChg chg="modSp mod modNotesTx">
        <pc:chgData name="Rigler, Rabbi Stacy" userId="85e299ce-6c28-45fe-b29e-7bdedfc3acd0" providerId="ADAL" clId="{F4819207-F09A-4601-8923-E306684780FA}" dt="2025-10-12T22:23:18.529" v="5299" actId="1076"/>
        <pc:sldMkLst>
          <pc:docMk/>
          <pc:sldMk cId="64599928" sldId="258"/>
        </pc:sldMkLst>
        <pc:spChg chg="mod">
          <ac:chgData name="Rigler, Rabbi Stacy" userId="85e299ce-6c28-45fe-b29e-7bdedfc3acd0" providerId="ADAL" clId="{F4819207-F09A-4601-8923-E306684780FA}" dt="2025-10-12T22:23:18.529" v="5299" actId="1076"/>
          <ac:spMkLst>
            <pc:docMk/>
            <pc:sldMk cId="64599928" sldId="258"/>
            <ac:spMk id="14" creationId="{DC7540F7-B8C5-2205-D32F-AAE0007A31EF}"/>
          </ac:spMkLst>
        </pc:spChg>
        <pc:spChg chg="mod">
          <ac:chgData name="Rigler, Rabbi Stacy" userId="85e299ce-6c28-45fe-b29e-7bdedfc3acd0" providerId="ADAL" clId="{F4819207-F09A-4601-8923-E306684780FA}" dt="2025-10-12T18:57:21.923" v="3816" actId="1076"/>
          <ac:spMkLst>
            <pc:docMk/>
            <pc:sldMk cId="64599928" sldId="258"/>
            <ac:spMk id="15" creationId="{9F7E3DFD-2F0D-382B-415E-C8158A44E70F}"/>
          </ac:spMkLst>
        </pc:spChg>
        <pc:spChg chg="mod">
          <ac:chgData name="Rigler, Rabbi Stacy" userId="85e299ce-6c28-45fe-b29e-7bdedfc3acd0" providerId="ADAL" clId="{F4819207-F09A-4601-8923-E306684780FA}" dt="2025-10-12T18:24:07.629" v="1708" actId="20577"/>
          <ac:spMkLst>
            <pc:docMk/>
            <pc:sldMk cId="64599928" sldId="258"/>
            <ac:spMk id="16" creationId="{F281B40A-17C7-7F9E-E9DD-E82E406B852F}"/>
          </ac:spMkLst>
        </pc:spChg>
      </pc:sldChg>
      <pc:sldChg chg="modSp mod modCm modNotesTx">
        <pc:chgData name="Rigler, Rabbi Stacy" userId="85e299ce-6c28-45fe-b29e-7bdedfc3acd0" providerId="ADAL" clId="{F4819207-F09A-4601-8923-E306684780FA}" dt="2025-10-12T22:23:34.825" v="5302" actId="1076"/>
        <pc:sldMkLst>
          <pc:docMk/>
          <pc:sldMk cId="3452724079" sldId="259"/>
        </pc:sldMkLst>
        <pc:spChg chg="mod">
          <ac:chgData name="Rigler, Rabbi Stacy" userId="85e299ce-6c28-45fe-b29e-7bdedfc3acd0" providerId="ADAL" clId="{F4819207-F09A-4601-8923-E306684780FA}" dt="2025-10-12T22:23:29.695" v="5301" actId="1076"/>
          <ac:spMkLst>
            <pc:docMk/>
            <pc:sldMk cId="3452724079" sldId="259"/>
            <ac:spMk id="14" creationId="{767E34C3-B6B5-5DE8-718D-AD2D3A85516F}"/>
          </ac:spMkLst>
        </pc:spChg>
        <pc:spChg chg="mod">
          <ac:chgData name="Rigler, Rabbi Stacy" userId="85e299ce-6c28-45fe-b29e-7bdedfc3acd0" providerId="ADAL" clId="{F4819207-F09A-4601-8923-E306684780FA}" dt="2025-10-12T22:23:34.825" v="5302" actId="1076"/>
          <ac:spMkLst>
            <pc:docMk/>
            <pc:sldMk cId="3452724079" sldId="259"/>
            <ac:spMk id="15" creationId="{714980BF-E407-C8CF-E421-1F8623E21D87}"/>
          </ac:spMkLst>
        </pc:spChg>
        <pc:spChg chg="mod">
          <ac:chgData name="Rigler, Rabbi Stacy" userId="85e299ce-6c28-45fe-b29e-7bdedfc3acd0" providerId="ADAL" clId="{F4819207-F09A-4601-8923-E306684780FA}" dt="2025-10-12T19:28:14.004" v="5079" actId="20577"/>
          <ac:spMkLst>
            <pc:docMk/>
            <pc:sldMk cId="3452724079" sldId="259"/>
            <ac:spMk id="16" creationId="{F521100D-CBB1-C8B2-F08D-E7705EF5EA5C}"/>
          </ac:spMkLst>
        </pc:spChg>
        <pc:extLst>
          <p:ext xmlns:p="http://schemas.openxmlformats.org/presentationml/2006/main" uri="{D6D511B9-2390-475A-947B-AFAB55BFBCF1}">
            <pc226:cmChg xmlns:pc226="http://schemas.microsoft.com/office/powerpoint/2022/06/main/command" chg="mod">
              <pc226:chgData name="Rigler, Rabbi Stacy" userId="85e299ce-6c28-45fe-b29e-7bdedfc3acd0" providerId="ADAL" clId="{F4819207-F09A-4601-8923-E306684780FA}" dt="2025-10-12T18:39:37.175" v="3311" actId="20577"/>
              <pc2:cmMkLst xmlns:pc2="http://schemas.microsoft.com/office/powerpoint/2019/9/main/command">
                <pc:docMk/>
                <pc:sldMk cId="3452724079" sldId="259"/>
                <pc2:cmMk id="{86E501C0-890B-4FB6-92C9-28E647629F9E}"/>
              </pc2:cmMkLst>
            </pc226:cmChg>
          </p:ext>
        </pc:extLst>
      </pc:sldChg>
      <pc:sldChg chg="modSp mod modNotesTx">
        <pc:chgData name="Rigler, Rabbi Stacy" userId="85e299ce-6c28-45fe-b29e-7bdedfc3acd0" providerId="ADAL" clId="{F4819207-F09A-4601-8923-E306684780FA}" dt="2025-10-12T22:24:23.163" v="5304"/>
        <pc:sldMkLst>
          <pc:docMk/>
          <pc:sldMk cId="1329974133" sldId="261"/>
        </pc:sldMkLst>
        <pc:spChg chg="mod">
          <ac:chgData name="Rigler, Rabbi Stacy" userId="85e299ce-6c28-45fe-b29e-7bdedfc3acd0" providerId="ADAL" clId="{F4819207-F09A-4601-8923-E306684780FA}" dt="2025-10-12T18:59:17.691" v="3824" actId="114"/>
          <ac:spMkLst>
            <pc:docMk/>
            <pc:sldMk cId="1329974133" sldId="261"/>
            <ac:spMk id="5" creationId="{65381A13-F478-168D-F3A9-A7089477CC35}"/>
          </ac:spMkLst>
        </pc:spChg>
        <pc:spChg chg="mod">
          <ac:chgData name="Rigler, Rabbi Stacy" userId="85e299ce-6c28-45fe-b29e-7bdedfc3acd0" providerId="ADAL" clId="{F4819207-F09A-4601-8923-E306684780FA}" dt="2025-10-12T22:24:23.163" v="5304"/>
          <ac:spMkLst>
            <pc:docMk/>
            <pc:sldMk cId="1329974133" sldId="261"/>
            <ac:spMk id="14" creationId="{6D085EF0-1E7B-307C-78DC-14846A2864D4}"/>
          </ac:spMkLst>
        </pc:spChg>
        <pc:spChg chg="mod">
          <ac:chgData name="Rigler, Rabbi Stacy" userId="85e299ce-6c28-45fe-b29e-7bdedfc3acd0" providerId="ADAL" clId="{F4819207-F09A-4601-8923-E306684780FA}" dt="2025-10-12T18:50:12.111" v="3677" actId="20577"/>
          <ac:spMkLst>
            <pc:docMk/>
            <pc:sldMk cId="1329974133" sldId="261"/>
            <ac:spMk id="15" creationId="{101B18BA-1C83-4B23-F0C8-4396BF684B60}"/>
          </ac:spMkLst>
        </pc:spChg>
      </pc:sldChg>
      <pc:sldChg chg="modSp new del mod modNotesTx">
        <pc:chgData name="Rigler, Rabbi Stacy" userId="85e299ce-6c28-45fe-b29e-7bdedfc3acd0" providerId="ADAL" clId="{F4819207-F09A-4601-8923-E306684780FA}" dt="2025-10-12T18:46:09.670" v="3627" actId="47"/>
        <pc:sldMkLst>
          <pc:docMk/>
          <pc:sldMk cId="96875542" sldId="262"/>
        </pc:sldMkLst>
        <pc:spChg chg="mod">
          <ac:chgData name="Rigler, Rabbi Stacy" userId="85e299ce-6c28-45fe-b29e-7bdedfc3acd0" providerId="ADAL" clId="{F4819207-F09A-4601-8923-E306684780FA}" dt="2025-10-12T18:40:23.332" v="3334" actId="20577"/>
          <ac:spMkLst>
            <pc:docMk/>
            <pc:sldMk cId="96875542" sldId="262"/>
            <ac:spMk id="2" creationId="{42FB673B-133F-2682-4742-EB1A85B89F89}"/>
          </ac:spMkLst>
        </pc:spChg>
      </pc:sldChg>
      <pc:sldChg chg="modSp new mod ord">
        <pc:chgData name="Rigler, Rabbi Stacy" userId="85e299ce-6c28-45fe-b29e-7bdedfc3acd0" providerId="ADAL" clId="{F4819207-F09A-4601-8923-E306684780FA}" dt="2025-10-12T20:30:08.150" v="5289"/>
        <pc:sldMkLst>
          <pc:docMk/>
          <pc:sldMk cId="2414557926" sldId="263"/>
        </pc:sldMkLst>
        <pc:spChg chg="mod">
          <ac:chgData name="Rigler, Rabbi Stacy" userId="85e299ce-6c28-45fe-b29e-7bdedfc3acd0" providerId="ADAL" clId="{F4819207-F09A-4601-8923-E306684780FA}" dt="2025-10-12T20:30:08.150" v="5289"/>
          <ac:spMkLst>
            <pc:docMk/>
            <pc:sldMk cId="2414557926" sldId="263"/>
            <ac:spMk id="2" creationId="{18CAE349-BA70-2C6C-A1C0-E48AD689A107}"/>
          </ac:spMkLst>
        </pc:spChg>
        <pc:spChg chg="mod">
          <ac:chgData name="Rigler, Rabbi Stacy" userId="85e299ce-6c28-45fe-b29e-7bdedfc3acd0" providerId="ADAL" clId="{F4819207-F09A-4601-8923-E306684780FA}" dt="2025-10-12T20:26:29.457" v="5281" actId="20577"/>
          <ac:spMkLst>
            <pc:docMk/>
            <pc:sldMk cId="2414557926" sldId="263"/>
            <ac:spMk id="3" creationId="{913EEF0F-3E7D-81DC-5D8C-02D965F30C1C}"/>
          </ac:spMkLst>
        </pc:spChg>
      </pc:sldChg>
      <pc:sldChg chg="modSp add mod modNotesTx">
        <pc:chgData name="Rigler, Rabbi Stacy" userId="85e299ce-6c28-45fe-b29e-7bdedfc3acd0" providerId="ADAL" clId="{F4819207-F09A-4601-8923-E306684780FA}" dt="2025-10-12T18:51:02.404" v="3806" actId="114"/>
        <pc:sldMkLst>
          <pc:docMk/>
          <pc:sldMk cId="3695048129" sldId="264"/>
        </pc:sldMkLst>
        <pc:spChg chg="mod">
          <ac:chgData name="Rigler, Rabbi Stacy" userId="85e299ce-6c28-45fe-b29e-7bdedfc3acd0" providerId="ADAL" clId="{F4819207-F09A-4601-8923-E306684780FA}" dt="2025-10-12T18:51:02.404" v="3806" actId="114"/>
          <ac:spMkLst>
            <pc:docMk/>
            <pc:sldMk cId="3695048129" sldId="264"/>
            <ac:spMk id="5" creationId="{107278EA-9610-E85F-8013-5B85D86B4413}"/>
          </ac:spMkLst>
        </pc:spChg>
        <pc:spChg chg="mod">
          <ac:chgData name="Rigler, Rabbi Stacy" userId="85e299ce-6c28-45fe-b29e-7bdedfc3acd0" providerId="ADAL" clId="{F4819207-F09A-4601-8923-E306684780FA}" dt="2025-10-12T18:47:32.232" v="3629" actId="2711"/>
          <ac:spMkLst>
            <pc:docMk/>
            <pc:sldMk cId="3695048129" sldId="264"/>
            <ac:spMk id="14" creationId="{7729777A-4B20-4823-468B-DC396D8E46B5}"/>
          </ac:spMkLst>
        </pc:spChg>
        <pc:spChg chg="mod">
          <ac:chgData name="Rigler, Rabbi Stacy" userId="85e299ce-6c28-45fe-b29e-7bdedfc3acd0" providerId="ADAL" clId="{F4819207-F09A-4601-8923-E306684780FA}" dt="2025-10-12T18:47:51.514" v="3632" actId="1076"/>
          <ac:spMkLst>
            <pc:docMk/>
            <pc:sldMk cId="3695048129" sldId="264"/>
            <ac:spMk id="15" creationId="{EDECA94D-A9C8-5DE4-1C0E-148C4DA3850F}"/>
          </ac:spMkLst>
        </pc:spChg>
      </pc:sldChg>
      <pc:sldChg chg="addSp delSp modSp add mod setBg">
        <pc:chgData name="Rigler, Rabbi Stacy" userId="85e299ce-6c28-45fe-b29e-7bdedfc3acd0" providerId="ADAL" clId="{F4819207-F09A-4601-8923-E306684780FA}" dt="2025-10-12T20:50:28.381" v="5290" actId="1076"/>
        <pc:sldMkLst>
          <pc:docMk/>
          <pc:sldMk cId="1834737325" sldId="265"/>
        </pc:sldMkLst>
        <pc:spChg chg="mod">
          <ac:chgData name="Rigler, Rabbi Stacy" userId="85e299ce-6c28-45fe-b29e-7bdedfc3acd0" providerId="ADAL" clId="{F4819207-F09A-4601-8923-E306684780FA}" dt="2025-10-12T19:08:20.330" v="4592" actId="20577"/>
          <ac:spMkLst>
            <pc:docMk/>
            <pc:sldMk cId="1834737325" sldId="265"/>
            <ac:spMk id="5" creationId="{C546A558-8AFE-D824-4017-2437722C18DC}"/>
          </ac:spMkLst>
        </pc:spChg>
        <pc:spChg chg="mod">
          <ac:chgData name="Rigler, Rabbi Stacy" userId="85e299ce-6c28-45fe-b29e-7bdedfc3acd0" providerId="ADAL" clId="{F4819207-F09A-4601-8923-E306684780FA}" dt="2025-10-12T19:00:25.918" v="3839" actId="26606"/>
          <ac:spMkLst>
            <pc:docMk/>
            <pc:sldMk cId="1834737325" sldId="265"/>
            <ac:spMk id="14" creationId="{814ECB89-78A8-3AD8-A6D8-4BEA96215EFF}"/>
          </ac:spMkLst>
        </pc:spChg>
        <pc:spChg chg="del mod">
          <ac:chgData name="Rigler, Rabbi Stacy" userId="85e299ce-6c28-45fe-b29e-7bdedfc3acd0" providerId="ADAL" clId="{F4819207-F09A-4601-8923-E306684780FA}" dt="2025-10-12T19:05:23.020" v="4572"/>
          <ac:spMkLst>
            <pc:docMk/>
            <pc:sldMk cId="1834737325" sldId="265"/>
            <ac:spMk id="15" creationId="{255ECECE-C4F0-9854-9B68-7AFA88268839}"/>
          </ac:spMkLst>
        </pc:spChg>
        <pc:spChg chg="add del">
          <ac:chgData name="Rigler, Rabbi Stacy" userId="85e299ce-6c28-45fe-b29e-7bdedfc3acd0" providerId="ADAL" clId="{F4819207-F09A-4601-8923-E306684780FA}" dt="2025-10-12T19:00:25.918" v="3839" actId="26606"/>
          <ac:spMkLst>
            <pc:docMk/>
            <pc:sldMk cId="1834737325" sldId="265"/>
            <ac:spMk id="20" creationId="{32BC26D8-82FB-445E-AA49-62A77D7C1EE0}"/>
          </ac:spMkLst>
        </pc:spChg>
        <pc:spChg chg="add del">
          <ac:chgData name="Rigler, Rabbi Stacy" userId="85e299ce-6c28-45fe-b29e-7bdedfc3acd0" providerId="ADAL" clId="{F4819207-F09A-4601-8923-E306684780FA}" dt="2025-10-12T19:00:25.918" v="3839" actId="26606"/>
          <ac:spMkLst>
            <pc:docMk/>
            <pc:sldMk cId="1834737325" sldId="265"/>
            <ac:spMk id="22" creationId="{CB44330D-EA18-4254-AA95-EB49948539B8}"/>
          </ac:spMkLst>
        </pc:spChg>
        <pc:picChg chg="add mod ord">
          <ac:chgData name="Rigler, Rabbi Stacy" userId="85e299ce-6c28-45fe-b29e-7bdedfc3acd0" providerId="ADAL" clId="{F4819207-F09A-4601-8923-E306684780FA}" dt="2025-10-12T20:50:28.381" v="5290" actId="1076"/>
          <ac:picMkLst>
            <pc:docMk/>
            <pc:sldMk cId="1834737325" sldId="265"/>
            <ac:picMk id="3" creationId="{33B860F0-44F8-4412-1DD6-4E5CE1266B43}"/>
          </ac:picMkLst>
        </pc:picChg>
      </pc:sldChg>
    </pc:docChg>
  </pc:docChgLst>
  <pc:docChgLst>
    <pc:chgData name="Carlson, Stefani" userId="f2cc9cd6-718f-40d8-8942-05df0fbaefbc" providerId="ADAL" clId="{DA97CDAE-DFD9-4F4E-B9F4-C160C4513228}"/>
    <pc:docChg chg="modSld">
      <pc:chgData name="Carlson, Stefani" userId="f2cc9cd6-718f-40d8-8942-05df0fbaefbc" providerId="ADAL" clId="{DA97CDAE-DFD9-4F4E-B9F4-C160C4513228}" dt="2025-10-12T19:27:02.761" v="5" actId="20577"/>
      <pc:docMkLst>
        <pc:docMk/>
      </pc:docMkLst>
      <pc:sldChg chg="modSp">
        <pc:chgData name="Carlson, Stefani" userId="f2cc9cd6-718f-40d8-8942-05df0fbaefbc" providerId="ADAL" clId="{DA97CDAE-DFD9-4F4E-B9F4-C160C4513228}" dt="2025-10-12T19:27:02.761" v="5" actId="20577"/>
        <pc:sldMkLst>
          <pc:docMk/>
          <pc:sldMk cId="1605761026" sldId="257"/>
        </pc:sldMkLst>
        <pc:spChg chg="mod">
          <ac:chgData name="Carlson, Stefani" userId="f2cc9cd6-718f-40d8-8942-05df0fbaefbc" providerId="ADAL" clId="{DA97CDAE-DFD9-4F4E-B9F4-C160C4513228}" dt="2025-10-12T19:27:02.761" v="5" actId="20577"/>
          <ac:spMkLst>
            <pc:docMk/>
            <pc:sldMk cId="1605761026" sldId="257"/>
            <ac:spMk id="16" creationId="{3F6D9A5D-F595-09B0-B6D9-03EECB835639}"/>
          </ac:spMkLst>
        </pc:spChg>
      </pc:sldChg>
    </pc:docChg>
  </pc:docChgLst>
  <pc:docChgLst>
    <pc:chgData name="Guest User" userId="S::urn:spo:tenantanon#66d69e79-5020-4c18-aeb1-aef17635b4ef::" providerId="AD" clId="Web-{63B8BF2C-4470-2BB8-72EF-5AE1B9ED340E}"/>
    <pc:docChg chg="mod modSld">
      <pc:chgData name="Guest User" userId="S::urn:spo:tenantanon#66d69e79-5020-4c18-aeb1-aef17635b4ef::" providerId="AD" clId="Web-{63B8BF2C-4470-2BB8-72EF-5AE1B9ED340E}" dt="2025-10-12T18:31:42.025" v="1" actId="14100"/>
      <pc:docMkLst>
        <pc:docMk/>
      </pc:docMkLst>
      <pc:sldChg chg="modSp">
        <pc:chgData name="Guest User" userId="S::urn:spo:tenantanon#66d69e79-5020-4c18-aeb1-aef17635b4ef::" providerId="AD" clId="Web-{63B8BF2C-4470-2BB8-72EF-5AE1B9ED340E}" dt="2025-10-12T18:31:42.025" v="1" actId="14100"/>
        <pc:sldMkLst>
          <pc:docMk/>
          <pc:sldMk cId="3452724079" sldId="259"/>
        </pc:sldMkLst>
        <pc:spChg chg="mod">
          <ac:chgData name="Guest User" userId="S::urn:spo:tenantanon#66d69e79-5020-4c18-aeb1-aef17635b4ef::" providerId="AD" clId="Web-{63B8BF2C-4470-2BB8-72EF-5AE1B9ED340E}" dt="2025-10-12T18:31:42.025" v="1" actId="14100"/>
          <ac:spMkLst>
            <pc:docMk/>
            <pc:sldMk cId="3452724079" sldId="259"/>
            <ac:spMk id="15" creationId="{714980BF-E407-C8CF-E421-1F8623E21D87}"/>
          </ac:spMkLst>
        </pc:spChg>
      </pc:sldChg>
    </pc:docChg>
  </pc:docChgLst>
  <pc:docChgLst>
    <pc:chgData name="Zupan, Rabbi Julie" userId="5bc15737-4ff7-4261-b6d8-d660cadbb218" providerId="ADAL" clId="{B1B2614C-AB0D-4838-A62B-54B5C589FDA0}"/>
    <pc:docChg chg="modSld">
      <pc:chgData name="Zupan, Rabbi Julie" userId="5bc15737-4ff7-4261-b6d8-d660cadbb218" providerId="ADAL" clId="{B1B2614C-AB0D-4838-A62B-54B5C589FDA0}" dt="2025-10-12T20:42:18.318" v="1" actId="20577"/>
      <pc:docMkLst>
        <pc:docMk/>
      </pc:docMkLst>
      <pc:sldChg chg="modSp mod">
        <pc:chgData name="Zupan, Rabbi Julie" userId="5bc15737-4ff7-4261-b6d8-d660cadbb218" providerId="ADAL" clId="{B1B2614C-AB0D-4838-A62B-54B5C589FDA0}" dt="2025-10-12T20:42:18.318" v="1" actId="20577"/>
        <pc:sldMkLst>
          <pc:docMk/>
          <pc:sldMk cId="2414557926" sldId="263"/>
        </pc:sldMkLst>
        <pc:spChg chg="mod">
          <ac:chgData name="Zupan, Rabbi Julie" userId="5bc15737-4ff7-4261-b6d8-d660cadbb218" providerId="ADAL" clId="{B1B2614C-AB0D-4838-A62B-54B5C589FDA0}" dt="2025-10-12T20:42:18.318" v="1" actId="20577"/>
          <ac:spMkLst>
            <pc:docMk/>
            <pc:sldMk cId="2414557926" sldId="263"/>
            <ac:spMk id="3" creationId="{913EEF0F-3E7D-81DC-5D8C-02D965F30C1C}"/>
          </ac:spMkLst>
        </pc:spChg>
      </pc:sldChg>
    </pc:docChg>
  </pc:docChgLst>
  <pc:docChgLst>
    <pc:chgData name="Jamie Mafdali" userId="S::jmafdali_templedordorim.org#ext#@theurj.onmicrosoft.com::de1c7045-2d2a-422b-8031-39dc2b019e27" providerId="AD" clId="Web-{14B900DF-BD2B-B0D3-EEB6-21C17D115A66}"/>
    <pc:docChg chg="mod modSld">
      <pc:chgData name="Jamie Mafdali" userId="S::jmafdali_templedordorim.org#ext#@theurj.onmicrosoft.com::de1c7045-2d2a-422b-8031-39dc2b019e27" providerId="AD" clId="Web-{14B900DF-BD2B-B0D3-EEB6-21C17D115A66}" dt="2025-10-12T18:41:01.732" v="7" actId="20577"/>
      <pc:docMkLst>
        <pc:docMk/>
      </pc:docMkLst>
      <pc:sldChg chg="modSp">
        <pc:chgData name="Jamie Mafdali" userId="S::jmafdali_templedordorim.org#ext#@theurj.onmicrosoft.com::de1c7045-2d2a-422b-8031-39dc2b019e27" providerId="AD" clId="Web-{14B900DF-BD2B-B0D3-EEB6-21C17D115A66}" dt="2025-10-12T18:36:55.438" v="2" actId="1076"/>
        <pc:sldMkLst>
          <pc:docMk/>
          <pc:sldMk cId="1605761026" sldId="257"/>
        </pc:sldMkLst>
        <pc:spChg chg="mod">
          <ac:chgData name="Jamie Mafdali" userId="S::jmafdali_templedordorim.org#ext#@theurj.onmicrosoft.com::de1c7045-2d2a-422b-8031-39dc2b019e27" providerId="AD" clId="Web-{14B900DF-BD2B-B0D3-EEB6-21C17D115A66}" dt="2025-10-12T18:36:55.438" v="2" actId="1076"/>
          <ac:spMkLst>
            <pc:docMk/>
            <pc:sldMk cId="1605761026" sldId="257"/>
            <ac:spMk id="15" creationId="{AA49A7C9-C200-562A-8A4E-50A18ADED589}"/>
          </ac:spMkLst>
        </pc:spChg>
      </pc:sldChg>
      <pc:sldChg chg="modSp">
        <pc:chgData name="Jamie Mafdali" userId="S::jmafdali_templedordorim.org#ext#@theurj.onmicrosoft.com::de1c7045-2d2a-422b-8031-39dc2b019e27" providerId="AD" clId="Web-{14B900DF-BD2B-B0D3-EEB6-21C17D115A66}" dt="2025-10-12T18:37:14.986" v="5" actId="1076"/>
        <pc:sldMkLst>
          <pc:docMk/>
          <pc:sldMk cId="1329974133" sldId="261"/>
        </pc:sldMkLst>
        <pc:spChg chg="mod">
          <ac:chgData name="Jamie Mafdali" userId="S::jmafdali_templedordorim.org#ext#@theurj.onmicrosoft.com::de1c7045-2d2a-422b-8031-39dc2b019e27" providerId="AD" clId="Web-{14B900DF-BD2B-B0D3-EEB6-21C17D115A66}" dt="2025-10-12T18:37:14.986" v="5" actId="1076"/>
          <ac:spMkLst>
            <pc:docMk/>
            <pc:sldMk cId="1329974133" sldId="261"/>
            <ac:spMk id="15" creationId="{101B18BA-1C83-4B23-F0C8-4396BF684B60}"/>
          </ac:spMkLst>
        </pc:spChg>
      </pc:sldChg>
      <pc:sldChg chg="modSp">
        <pc:chgData name="Jamie Mafdali" userId="S::jmafdali_templedordorim.org#ext#@theurj.onmicrosoft.com::de1c7045-2d2a-422b-8031-39dc2b019e27" providerId="AD" clId="Web-{14B900DF-BD2B-B0D3-EEB6-21C17D115A66}" dt="2025-10-12T18:41:01.732" v="7" actId="20577"/>
        <pc:sldMkLst>
          <pc:docMk/>
          <pc:sldMk cId="2414557926" sldId="263"/>
        </pc:sldMkLst>
        <pc:spChg chg="mod">
          <ac:chgData name="Jamie Mafdali" userId="S::jmafdali_templedordorim.org#ext#@theurj.onmicrosoft.com::de1c7045-2d2a-422b-8031-39dc2b019e27" providerId="AD" clId="Web-{14B900DF-BD2B-B0D3-EEB6-21C17D115A66}" dt="2025-10-12T18:41:01.732" v="7" actId="20577"/>
          <ac:spMkLst>
            <pc:docMk/>
            <pc:sldMk cId="2414557926" sldId="263"/>
            <ac:spMk id="3" creationId="{913EEF0F-3E7D-81DC-5D8C-02D965F30C1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DB991A-DA3C-4950-8A9A-FC1F90624BD0}" type="datetimeFigureOut">
              <a:rPr lang="en-US" smtClean="0"/>
              <a:t>10/12/2025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9F12F2-A1C1-42D2-97A4-5C31DB660779}" type="slidenum">
              <a:rPr lang="en-US" smtClean="0"/>
              <a:t>‹#›</a:t>
            </a:fld>
            <a:endParaRPr lang="en-US"/>
          </a:p>
        </p:txBody>
      </p:sp>
    </p:spTree>
    <p:extLst>
      <p:ext uri="{BB962C8B-B14F-4D97-AF65-F5344CB8AC3E}">
        <p14:creationId xmlns:p14="http://schemas.microsoft.com/office/powerpoint/2010/main" val="914768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leader has the Havdalah symbols and begins by lighting the candle.  The leader has someone come up and take out some drops of wine as the singing occurs. If there are teachers or students that have been more significantly impacted, you might consider asking them to hold one of the ritual objects.   In terms of removing the drops – do what works best for your community – label each drop or take one symbolic drop during the reading. </a:t>
            </a:r>
          </a:p>
        </p:txBody>
      </p:sp>
      <p:sp>
        <p:nvSpPr>
          <p:cNvPr id="4" name="Slide Number Placeholder 3"/>
          <p:cNvSpPr>
            <a:spLocks noGrp="1"/>
          </p:cNvSpPr>
          <p:nvPr>
            <p:ph type="sldNum" sz="quarter" idx="5"/>
          </p:nvPr>
        </p:nvSpPr>
        <p:spPr/>
        <p:txBody>
          <a:bodyPr/>
          <a:lstStyle/>
          <a:p>
            <a:fld id="{CD9F12F2-A1C1-42D2-97A4-5C31DB660779}" type="slidenum">
              <a:rPr lang="en-US" smtClean="0"/>
              <a:t>2</a:t>
            </a:fld>
            <a:endParaRPr lang="en-US"/>
          </a:p>
        </p:txBody>
      </p:sp>
    </p:spTree>
    <p:extLst>
      <p:ext uri="{BB962C8B-B14F-4D97-AF65-F5344CB8AC3E}">
        <p14:creationId xmlns:p14="http://schemas.microsoft.com/office/powerpoint/2010/main" val="3333086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You might invite students to share their feelings with someone next to them, or as a class or other small group. Then if it feels emotionally safe - have them call out the feelings as you sing in the background or ask teachers to share some of what they heard.</a:t>
            </a:r>
          </a:p>
        </p:txBody>
      </p:sp>
      <p:sp>
        <p:nvSpPr>
          <p:cNvPr id="4" name="Slide Number Placeholder 3"/>
          <p:cNvSpPr>
            <a:spLocks noGrp="1"/>
          </p:cNvSpPr>
          <p:nvPr>
            <p:ph type="sldNum" sz="quarter" idx="5"/>
          </p:nvPr>
        </p:nvSpPr>
        <p:spPr/>
        <p:txBody>
          <a:bodyPr/>
          <a:lstStyle/>
          <a:p>
            <a:fld id="{CD9F12F2-A1C1-42D2-97A4-5C31DB660779}" type="slidenum">
              <a:rPr lang="en-US" smtClean="0"/>
              <a:t>3</a:t>
            </a:fld>
            <a:endParaRPr lang="en-US"/>
          </a:p>
        </p:txBody>
      </p:sp>
    </p:spTree>
    <p:extLst>
      <p:ext uri="{BB962C8B-B14F-4D97-AF65-F5344CB8AC3E}">
        <p14:creationId xmlns:p14="http://schemas.microsoft.com/office/powerpoint/2010/main" val="1319157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Silent reflection helps our students get in touch with their emotions and silence is often missing in our students lives. </a:t>
            </a:r>
          </a:p>
        </p:txBody>
      </p:sp>
      <p:sp>
        <p:nvSpPr>
          <p:cNvPr id="4" name="Slide Number Placeholder 3"/>
          <p:cNvSpPr>
            <a:spLocks noGrp="1"/>
          </p:cNvSpPr>
          <p:nvPr>
            <p:ph type="sldNum" sz="quarter" idx="5"/>
          </p:nvPr>
        </p:nvSpPr>
        <p:spPr/>
        <p:txBody>
          <a:bodyPr/>
          <a:lstStyle/>
          <a:p>
            <a:fld id="{CD9F12F2-A1C1-42D2-97A4-5C31DB660779}" type="slidenum">
              <a:rPr lang="en-US" smtClean="0"/>
              <a:t>4</a:t>
            </a:fld>
            <a:endParaRPr lang="en-US"/>
          </a:p>
        </p:txBody>
      </p:sp>
    </p:spTree>
    <p:extLst>
      <p:ext uri="{BB962C8B-B14F-4D97-AF65-F5344CB8AC3E}">
        <p14:creationId xmlns:p14="http://schemas.microsoft.com/office/powerpoint/2010/main" val="16420588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Examples include breathe in the return of the hostages, breathe out their pain, breathe in peace, breathe out war, breathe in hope, breathe out sadness. Use the feelings you heard before. And then extinguish the candle. </a:t>
            </a:r>
          </a:p>
        </p:txBody>
      </p:sp>
      <p:sp>
        <p:nvSpPr>
          <p:cNvPr id="4" name="Slide Number Placeholder 3"/>
          <p:cNvSpPr>
            <a:spLocks noGrp="1"/>
          </p:cNvSpPr>
          <p:nvPr>
            <p:ph type="sldNum" sz="quarter" idx="5"/>
          </p:nvPr>
        </p:nvSpPr>
        <p:spPr/>
        <p:txBody>
          <a:bodyPr/>
          <a:lstStyle/>
          <a:p>
            <a:fld id="{CD9F12F2-A1C1-42D2-97A4-5C31DB660779}" type="slidenum">
              <a:rPr lang="en-US" smtClean="0"/>
              <a:t>5</a:t>
            </a:fld>
            <a:endParaRPr lang="en-US"/>
          </a:p>
        </p:txBody>
      </p:sp>
    </p:spTree>
    <p:extLst>
      <p:ext uri="{BB962C8B-B14F-4D97-AF65-F5344CB8AC3E}">
        <p14:creationId xmlns:p14="http://schemas.microsoft.com/office/powerpoint/2010/main" val="4383811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You might gather students in a circle around the sanctuary.  If you are removing items from your bimah you might do that with the students as they sing.   This version of </a:t>
            </a:r>
            <a:r>
              <a:rPr lang="en-US" err="1"/>
              <a:t>Oseh</a:t>
            </a:r>
            <a:r>
              <a:rPr lang="en-US"/>
              <a:t> Shalom includes a prayer of peace for all Israel and all inhabitants of the world. </a:t>
            </a:r>
          </a:p>
        </p:txBody>
      </p:sp>
      <p:sp>
        <p:nvSpPr>
          <p:cNvPr id="4" name="Slide Number Placeholder 3"/>
          <p:cNvSpPr>
            <a:spLocks noGrp="1"/>
          </p:cNvSpPr>
          <p:nvPr>
            <p:ph type="sldNum" sz="quarter" idx="5"/>
          </p:nvPr>
        </p:nvSpPr>
        <p:spPr/>
        <p:txBody>
          <a:bodyPr/>
          <a:lstStyle/>
          <a:p>
            <a:fld id="{CD9F12F2-A1C1-42D2-97A4-5C31DB660779}" type="slidenum">
              <a:rPr lang="en-US" smtClean="0"/>
              <a:t>6</a:t>
            </a:fld>
            <a:endParaRPr lang="en-US"/>
          </a:p>
        </p:txBody>
      </p:sp>
    </p:spTree>
    <p:extLst>
      <p:ext uri="{BB962C8B-B14F-4D97-AF65-F5344CB8AC3E}">
        <p14:creationId xmlns:p14="http://schemas.microsoft.com/office/powerpoint/2010/main" val="6051954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AD386B-454B-5189-0096-7E8B470E71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BD828E-3234-9E9A-EEBB-D886AE5FCF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BA5090-E207-F7EF-91B0-D3A5E17B269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BEDC906-9070-3A57-2AD9-20D3DACFA7E9}"/>
              </a:ext>
            </a:extLst>
          </p:cNvPr>
          <p:cNvSpPr>
            <a:spLocks noGrp="1"/>
          </p:cNvSpPr>
          <p:nvPr>
            <p:ph type="sldNum" sz="quarter" idx="5"/>
          </p:nvPr>
        </p:nvSpPr>
        <p:spPr/>
        <p:txBody>
          <a:bodyPr/>
          <a:lstStyle/>
          <a:p>
            <a:fld id="{CD9F12F2-A1C1-42D2-97A4-5C31DB660779}" type="slidenum">
              <a:rPr lang="en-US" smtClean="0"/>
              <a:t>7</a:t>
            </a:fld>
            <a:endParaRPr lang="en-US"/>
          </a:p>
        </p:txBody>
      </p:sp>
    </p:spTree>
    <p:extLst>
      <p:ext uri="{BB962C8B-B14F-4D97-AF65-F5344CB8AC3E}">
        <p14:creationId xmlns:p14="http://schemas.microsoft.com/office/powerpoint/2010/main" val="22157089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CDF29-5D06-2156-DA29-7E3FB6C2ED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569324-24EF-A337-6BA9-4E06C0412F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ADA3FF-2F3C-99E7-503B-C8DCC411B6F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E790F25-76D9-6061-FB48-85AD2C4E7C2F}"/>
              </a:ext>
            </a:extLst>
          </p:cNvPr>
          <p:cNvSpPr>
            <a:spLocks noGrp="1"/>
          </p:cNvSpPr>
          <p:nvPr>
            <p:ph type="sldNum" sz="quarter" idx="5"/>
          </p:nvPr>
        </p:nvSpPr>
        <p:spPr/>
        <p:txBody>
          <a:bodyPr/>
          <a:lstStyle/>
          <a:p>
            <a:fld id="{CD9F12F2-A1C1-42D2-97A4-5C31DB660779}" type="slidenum">
              <a:rPr lang="en-US" smtClean="0"/>
              <a:t>8</a:t>
            </a:fld>
            <a:endParaRPr lang="en-US"/>
          </a:p>
        </p:txBody>
      </p:sp>
    </p:spTree>
    <p:extLst>
      <p:ext uri="{BB962C8B-B14F-4D97-AF65-F5344CB8AC3E}">
        <p14:creationId xmlns:p14="http://schemas.microsoft.com/office/powerpoint/2010/main" val="748005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A44B939-0C0E-42A3-AEE1-704FD21FDD32}"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DDD3CC-2022-4F9F-89F2-8C971B4CA469}" type="slidenum">
              <a:rPr lang="en-US" smtClean="0"/>
              <a:t>‹#›</a:t>
            </a:fld>
            <a:endParaRPr lang="en-US"/>
          </a:p>
        </p:txBody>
      </p:sp>
    </p:spTree>
    <p:extLst>
      <p:ext uri="{BB962C8B-B14F-4D97-AF65-F5344CB8AC3E}">
        <p14:creationId xmlns:p14="http://schemas.microsoft.com/office/powerpoint/2010/main" val="2727161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44B939-0C0E-42A3-AEE1-704FD21FDD32}"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DDD3CC-2022-4F9F-89F2-8C971B4CA469}" type="slidenum">
              <a:rPr lang="en-US" smtClean="0"/>
              <a:t>‹#›</a:t>
            </a:fld>
            <a:endParaRPr lang="en-US"/>
          </a:p>
        </p:txBody>
      </p:sp>
    </p:spTree>
    <p:extLst>
      <p:ext uri="{BB962C8B-B14F-4D97-AF65-F5344CB8AC3E}">
        <p14:creationId xmlns:p14="http://schemas.microsoft.com/office/powerpoint/2010/main" val="264827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44B939-0C0E-42A3-AEE1-704FD21FDD32}"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DDD3CC-2022-4F9F-89F2-8C971B4CA469}" type="slidenum">
              <a:rPr lang="en-US" smtClean="0"/>
              <a:t>‹#›</a:t>
            </a:fld>
            <a:endParaRPr lang="en-US"/>
          </a:p>
        </p:txBody>
      </p:sp>
    </p:spTree>
    <p:extLst>
      <p:ext uri="{BB962C8B-B14F-4D97-AF65-F5344CB8AC3E}">
        <p14:creationId xmlns:p14="http://schemas.microsoft.com/office/powerpoint/2010/main" val="4225192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44B939-0C0E-42A3-AEE1-704FD21FDD32}"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DDD3CC-2022-4F9F-89F2-8C971B4CA469}" type="slidenum">
              <a:rPr lang="en-US" smtClean="0"/>
              <a:t>‹#›</a:t>
            </a:fld>
            <a:endParaRPr lang="en-US"/>
          </a:p>
        </p:txBody>
      </p:sp>
    </p:spTree>
    <p:extLst>
      <p:ext uri="{BB962C8B-B14F-4D97-AF65-F5344CB8AC3E}">
        <p14:creationId xmlns:p14="http://schemas.microsoft.com/office/powerpoint/2010/main" val="1137280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44B939-0C0E-42A3-AEE1-704FD21FDD32}"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DDD3CC-2022-4F9F-89F2-8C971B4CA469}" type="slidenum">
              <a:rPr lang="en-US" smtClean="0"/>
              <a:t>‹#›</a:t>
            </a:fld>
            <a:endParaRPr lang="en-US"/>
          </a:p>
        </p:txBody>
      </p:sp>
    </p:spTree>
    <p:extLst>
      <p:ext uri="{BB962C8B-B14F-4D97-AF65-F5344CB8AC3E}">
        <p14:creationId xmlns:p14="http://schemas.microsoft.com/office/powerpoint/2010/main" val="3263927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A44B939-0C0E-42A3-AEE1-704FD21FDD32}" type="datetimeFigureOut">
              <a:rPr lang="en-US" smtClean="0"/>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DDD3CC-2022-4F9F-89F2-8C971B4CA469}" type="slidenum">
              <a:rPr lang="en-US" smtClean="0"/>
              <a:t>‹#›</a:t>
            </a:fld>
            <a:endParaRPr lang="en-US"/>
          </a:p>
        </p:txBody>
      </p:sp>
    </p:spTree>
    <p:extLst>
      <p:ext uri="{BB962C8B-B14F-4D97-AF65-F5344CB8AC3E}">
        <p14:creationId xmlns:p14="http://schemas.microsoft.com/office/powerpoint/2010/main" val="709568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A44B939-0C0E-42A3-AEE1-704FD21FDD32}" type="datetimeFigureOut">
              <a:rPr lang="en-US" smtClean="0"/>
              <a:t>10/12/2025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DDD3CC-2022-4F9F-89F2-8C971B4CA469}" type="slidenum">
              <a:rPr lang="en-US" smtClean="0"/>
              <a:t>‹#›</a:t>
            </a:fld>
            <a:endParaRPr lang="en-US"/>
          </a:p>
        </p:txBody>
      </p:sp>
    </p:spTree>
    <p:extLst>
      <p:ext uri="{BB962C8B-B14F-4D97-AF65-F5344CB8AC3E}">
        <p14:creationId xmlns:p14="http://schemas.microsoft.com/office/powerpoint/2010/main" val="11959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A44B939-0C0E-42A3-AEE1-704FD21FDD32}" type="datetimeFigureOut">
              <a:rPr lang="en-US" smtClean="0"/>
              <a:t>10/12/2025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DDD3CC-2022-4F9F-89F2-8C971B4CA469}" type="slidenum">
              <a:rPr lang="en-US" smtClean="0"/>
              <a:t>‹#›</a:t>
            </a:fld>
            <a:endParaRPr lang="en-US"/>
          </a:p>
        </p:txBody>
      </p:sp>
    </p:spTree>
    <p:extLst>
      <p:ext uri="{BB962C8B-B14F-4D97-AF65-F5344CB8AC3E}">
        <p14:creationId xmlns:p14="http://schemas.microsoft.com/office/powerpoint/2010/main" val="4176246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4B939-0C0E-42A3-AEE1-704FD21FDD32}" type="datetimeFigureOut">
              <a:rPr lang="en-US" smtClean="0"/>
              <a:t>10/12/2025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DDD3CC-2022-4F9F-89F2-8C971B4CA469}" type="slidenum">
              <a:rPr lang="en-US" smtClean="0"/>
              <a:t>‹#›</a:t>
            </a:fld>
            <a:endParaRPr lang="en-US"/>
          </a:p>
        </p:txBody>
      </p:sp>
    </p:spTree>
    <p:extLst>
      <p:ext uri="{BB962C8B-B14F-4D97-AF65-F5344CB8AC3E}">
        <p14:creationId xmlns:p14="http://schemas.microsoft.com/office/powerpoint/2010/main" val="2153961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44B939-0C0E-42A3-AEE1-704FD21FDD32}" type="datetimeFigureOut">
              <a:rPr lang="en-US" smtClean="0"/>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DDD3CC-2022-4F9F-89F2-8C971B4CA469}" type="slidenum">
              <a:rPr lang="en-US" smtClean="0"/>
              <a:t>‹#›</a:t>
            </a:fld>
            <a:endParaRPr lang="en-US"/>
          </a:p>
        </p:txBody>
      </p:sp>
    </p:spTree>
    <p:extLst>
      <p:ext uri="{BB962C8B-B14F-4D97-AF65-F5344CB8AC3E}">
        <p14:creationId xmlns:p14="http://schemas.microsoft.com/office/powerpoint/2010/main" val="1218367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44B939-0C0E-42A3-AEE1-704FD21FDD32}" type="datetimeFigureOut">
              <a:rPr lang="en-US" smtClean="0"/>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DDD3CC-2022-4F9F-89F2-8C971B4CA469}" type="slidenum">
              <a:rPr lang="en-US" smtClean="0"/>
              <a:t>‹#›</a:t>
            </a:fld>
            <a:endParaRPr lang="en-US"/>
          </a:p>
        </p:txBody>
      </p:sp>
    </p:spTree>
    <p:extLst>
      <p:ext uri="{BB962C8B-B14F-4D97-AF65-F5344CB8AC3E}">
        <p14:creationId xmlns:p14="http://schemas.microsoft.com/office/powerpoint/2010/main" val="4128829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44B939-0C0E-42A3-AEE1-704FD21FDD32}" type="datetimeFigureOut">
              <a:rPr lang="en-US" smtClean="0"/>
              <a:t>10/12/2025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DDD3CC-2022-4F9F-89F2-8C971B4CA469}" type="slidenum">
              <a:rPr lang="en-US" smtClean="0"/>
              <a:t>‹#›</a:t>
            </a:fld>
            <a:endParaRPr lang="en-US"/>
          </a:p>
        </p:txBody>
      </p:sp>
    </p:spTree>
    <p:extLst>
      <p:ext uri="{BB962C8B-B14F-4D97-AF65-F5344CB8AC3E}">
        <p14:creationId xmlns:p14="http://schemas.microsoft.com/office/powerpoint/2010/main" val="3831745742"/>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rigler@reformeducators.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reformeducators.org"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hyperlink" Target="https://reformeducators.org/israel-education-outcom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AE349-BA70-2C6C-A1C0-E48AD689A107}"/>
              </a:ext>
            </a:extLst>
          </p:cNvPr>
          <p:cNvSpPr>
            <a:spLocks noGrp="1"/>
          </p:cNvSpPr>
          <p:nvPr>
            <p:ph type="title"/>
          </p:nvPr>
        </p:nvSpPr>
        <p:spPr/>
        <p:txBody>
          <a:bodyPr/>
          <a:lstStyle/>
          <a:p>
            <a:r>
              <a:rPr lang="en-US" i="1"/>
              <a:t>A note for the leaders</a:t>
            </a:r>
          </a:p>
        </p:txBody>
      </p:sp>
      <p:sp>
        <p:nvSpPr>
          <p:cNvPr id="3" name="Content Placeholder 2">
            <a:extLst>
              <a:ext uri="{FF2B5EF4-FFF2-40B4-BE49-F238E27FC236}">
                <a16:creationId xmlns:a16="http://schemas.microsoft.com/office/drawing/2014/main" id="{913EEF0F-3E7D-81DC-5D8C-02D965F30C1C}"/>
              </a:ext>
            </a:extLst>
          </p:cNvPr>
          <p:cNvSpPr>
            <a:spLocks noGrp="1"/>
          </p:cNvSpPr>
          <p:nvPr>
            <p:ph idx="1"/>
          </p:nvPr>
        </p:nvSpPr>
        <p:spPr/>
        <p:txBody>
          <a:bodyPr vert="horz" lIns="91440" tIns="45720" rIns="91440" bIns="45720" rtlCol="0" anchor="t">
            <a:normAutofit/>
          </a:bodyPr>
          <a:lstStyle/>
          <a:p>
            <a:r>
              <a:rPr lang="en-US" sz="2000"/>
              <a:t>This is a guide for your community that is meant to be adapted for use in religious school (on a Sunday or weekday), to be sent home and used with families, or in any way that is meaningful to you.</a:t>
            </a:r>
          </a:p>
          <a:p>
            <a:r>
              <a:rPr lang="en-US" sz="2000"/>
              <a:t> It was designed for students of all ages. You can choose to allow for communal or individual/small group participation based on age and your community norms. </a:t>
            </a:r>
          </a:p>
          <a:p>
            <a:r>
              <a:rPr lang="en-US" sz="2000"/>
              <a:t>The goal is to allow students to express multiple feelings with a safe and trusted adult</a:t>
            </a:r>
            <a:r>
              <a:rPr lang="en-US" sz="2000" dirty="0"/>
              <a:t>.</a:t>
            </a:r>
            <a:endParaRPr lang="en-US" sz="2000"/>
          </a:p>
          <a:p>
            <a:r>
              <a:rPr lang="en-US" sz="2000"/>
              <a:t>Please add your own customs and rituals that resonate with how your community has been remembering the hostages and speaking about the war. </a:t>
            </a:r>
          </a:p>
          <a:p>
            <a:r>
              <a:rPr lang="en-US" sz="2000"/>
              <a:t>On each page, the “notes” include instructions for the leader. </a:t>
            </a:r>
          </a:p>
          <a:p>
            <a:r>
              <a:rPr lang="en-US" sz="2000"/>
              <a:t>Please let ARJE know how you used this resource – send a note to </a:t>
            </a:r>
            <a:r>
              <a:rPr lang="en-US" sz="2000">
                <a:hlinkClick r:id="rId2"/>
              </a:rPr>
              <a:t>srigler@reformeducators.org</a:t>
            </a:r>
            <a:r>
              <a:rPr lang="en-US" sz="2000"/>
              <a:t>. </a:t>
            </a:r>
          </a:p>
          <a:p>
            <a:r>
              <a:rPr lang="en-US" sz="2000"/>
              <a:t>Havdalah text: Copyright © 2006 by CCAR Press.  All rights reserved.  Used by permission of CCAR Press.  </a:t>
            </a:r>
          </a:p>
        </p:txBody>
      </p:sp>
    </p:spTree>
    <p:extLst>
      <p:ext uri="{BB962C8B-B14F-4D97-AF65-F5344CB8AC3E}">
        <p14:creationId xmlns:p14="http://schemas.microsoft.com/office/powerpoint/2010/main" val="2414557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1A68DCBF-16D9-8D53-0703-B86595DAA9CF}"/>
              </a:ext>
            </a:extLst>
          </p:cNvPr>
          <p:cNvSpPr txBox="1"/>
          <p:nvPr/>
        </p:nvSpPr>
        <p:spPr>
          <a:xfrm>
            <a:off x="1231006" y="939077"/>
            <a:ext cx="9871003" cy="1261884"/>
          </a:xfrm>
          <a:prstGeom prst="rect">
            <a:avLst/>
          </a:prstGeom>
          <a:noFill/>
        </p:spPr>
        <p:txBody>
          <a:bodyPr wrap="square">
            <a:spAutoFit/>
          </a:bodyPr>
          <a:lstStyle/>
          <a:p>
            <a:pPr>
              <a:buNone/>
            </a:pPr>
            <a:r>
              <a:rPr lang="he-IL" sz="4400" dirty="0">
                <a:latin typeface="David" panose="020E0502060401010101" pitchFamily="34" charset="-79"/>
                <a:ea typeface="Calibri" panose="020F0502020204030204" pitchFamily="34" charset="0"/>
                <a:cs typeface="David" panose="020E0502060401010101" pitchFamily="34" charset="-79"/>
              </a:rPr>
              <a:t>בָּרוּךְ אַתָּה יי אֱלֹהֵינוּ מֶלֶךְ הָעוֹלָם, בּוֹרֵא פְּרִי הַגָּפֶן</a:t>
            </a:r>
            <a:r>
              <a:rPr lang="en-US" sz="4400" dirty="0">
                <a:latin typeface="David" panose="020E0502060401010101" pitchFamily="34" charset="-79"/>
                <a:ea typeface="Calibri" panose="020F0502020204030204" pitchFamily="34" charset="0"/>
                <a:cs typeface="David" panose="020E0502060401010101" pitchFamily="34" charset="-79"/>
              </a:rPr>
              <a:t> </a:t>
            </a:r>
          </a:p>
          <a:p>
            <a:pPr>
              <a:buNone/>
            </a:pPr>
            <a:endParaRPr lang="he-IL" sz="3200" i="1" dirty="0">
              <a:latin typeface="Calibri" panose="020F0502020204030204" pitchFamily="34" charset="0"/>
              <a:ea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9C3B60C5-6B0C-1536-6D0A-B32B1156C6D2}"/>
              </a:ext>
            </a:extLst>
          </p:cNvPr>
          <p:cNvSpPr txBox="1"/>
          <p:nvPr/>
        </p:nvSpPr>
        <p:spPr>
          <a:xfrm>
            <a:off x="1971798" y="1739296"/>
            <a:ext cx="8737777" cy="461665"/>
          </a:xfrm>
          <a:prstGeom prst="rect">
            <a:avLst/>
          </a:prstGeom>
          <a:noFill/>
        </p:spPr>
        <p:txBody>
          <a:bodyPr wrap="none" rtlCol="0">
            <a:spAutoFit/>
          </a:bodyPr>
          <a:lstStyle/>
          <a:p>
            <a:r>
              <a:rPr lang="en-US" sz="2400" i="1"/>
              <a:t>Baruch </a:t>
            </a:r>
            <a:r>
              <a:rPr lang="en-US" sz="2400" i="1" err="1"/>
              <a:t>atah</a:t>
            </a:r>
            <a:r>
              <a:rPr lang="en-US" sz="2400" i="1"/>
              <a:t> Adonai Eloheinu, Melech </a:t>
            </a:r>
            <a:r>
              <a:rPr lang="en-US" sz="2400" i="1" err="1"/>
              <a:t>haolam</a:t>
            </a:r>
            <a:r>
              <a:rPr lang="en-US" sz="2400" i="1"/>
              <a:t>, </a:t>
            </a:r>
            <a:r>
              <a:rPr lang="en-US" sz="2400" i="1" err="1"/>
              <a:t>borei</a:t>
            </a:r>
            <a:r>
              <a:rPr lang="en-US" sz="2400" i="1"/>
              <a:t> </a:t>
            </a:r>
            <a:r>
              <a:rPr lang="en-US" sz="2400" i="1" err="1"/>
              <a:t>p’ri</a:t>
            </a:r>
            <a:r>
              <a:rPr lang="en-US" sz="2400" i="1"/>
              <a:t> </a:t>
            </a:r>
            <a:r>
              <a:rPr lang="en-US" sz="2400" i="1" err="1"/>
              <a:t>hagafen</a:t>
            </a:r>
            <a:r>
              <a:rPr lang="en-US" sz="2400" i="1"/>
              <a:t>.</a:t>
            </a:r>
          </a:p>
        </p:txBody>
      </p:sp>
      <p:sp>
        <p:nvSpPr>
          <p:cNvPr id="16" name="TextBox 15">
            <a:extLst>
              <a:ext uri="{FF2B5EF4-FFF2-40B4-BE49-F238E27FC236}">
                <a16:creationId xmlns:a16="http://schemas.microsoft.com/office/drawing/2014/main" id="{8B58843C-23FD-A6EB-71D3-3A7AB1BB9A7D}"/>
              </a:ext>
            </a:extLst>
          </p:cNvPr>
          <p:cNvSpPr txBox="1"/>
          <p:nvPr/>
        </p:nvSpPr>
        <p:spPr>
          <a:xfrm>
            <a:off x="1912043" y="2440120"/>
            <a:ext cx="8367913" cy="3970318"/>
          </a:xfrm>
          <a:prstGeom prst="rect">
            <a:avLst/>
          </a:prstGeom>
          <a:noFill/>
        </p:spPr>
        <p:txBody>
          <a:bodyPr wrap="square" rtlCol="0">
            <a:spAutoFit/>
          </a:bodyPr>
          <a:lstStyle/>
          <a:p>
            <a:pPr algn="ctr"/>
            <a:r>
              <a:rPr lang="en-US" sz="2800"/>
              <a:t>With every happy occasion in Jewish life, </a:t>
            </a:r>
          </a:p>
          <a:p>
            <a:pPr algn="ctr"/>
            <a:r>
              <a:rPr lang="en-US" sz="2800"/>
              <a:t>we taste the sweetness of wine or juice.</a:t>
            </a:r>
          </a:p>
          <a:p>
            <a:pPr algn="ctr"/>
            <a:r>
              <a:rPr lang="en-US" sz="2800"/>
              <a:t>Today we celebrate the return of our hostages </a:t>
            </a:r>
          </a:p>
          <a:p>
            <a:pPr algn="ctr"/>
            <a:r>
              <a:rPr lang="en-US" sz="2800"/>
              <a:t>and a path to peace.</a:t>
            </a:r>
          </a:p>
          <a:p>
            <a:pPr algn="ctr"/>
            <a:r>
              <a:rPr lang="en-US" sz="2800"/>
              <a:t>We fill our cup</a:t>
            </a:r>
          </a:p>
          <a:p>
            <a:pPr algn="ctr"/>
            <a:r>
              <a:rPr lang="en-US" sz="2800"/>
              <a:t>And we remove a drop or two.</a:t>
            </a:r>
          </a:p>
          <a:p>
            <a:pPr algn="ctr"/>
            <a:r>
              <a:rPr lang="en-US" sz="2800"/>
              <a:t>Just like our Passover Seders</a:t>
            </a:r>
          </a:p>
          <a:p>
            <a:pPr algn="ctr"/>
            <a:r>
              <a:rPr lang="en-US" sz="2800"/>
              <a:t>We remember the suffering and hurt</a:t>
            </a:r>
          </a:p>
          <a:p>
            <a:pPr algn="ctr"/>
            <a:r>
              <a:rPr lang="en-US" sz="2800"/>
              <a:t>Of Jews and Israelis, Gazans and Palestinians. </a:t>
            </a:r>
          </a:p>
        </p:txBody>
      </p:sp>
    </p:spTree>
    <p:extLst>
      <p:ext uri="{BB962C8B-B14F-4D97-AF65-F5344CB8AC3E}">
        <p14:creationId xmlns:p14="http://schemas.microsoft.com/office/powerpoint/2010/main" val="2139149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515DB-8093-DA53-7CF1-CBF4F8445FE6}"/>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DC7540F7-B8C5-2205-D32F-AAE0007A31EF}"/>
              </a:ext>
            </a:extLst>
          </p:cNvPr>
          <p:cNvSpPr txBox="1"/>
          <p:nvPr/>
        </p:nvSpPr>
        <p:spPr>
          <a:xfrm>
            <a:off x="1140069" y="969855"/>
            <a:ext cx="10866798" cy="769441"/>
          </a:xfrm>
          <a:prstGeom prst="rect">
            <a:avLst/>
          </a:prstGeom>
          <a:noFill/>
        </p:spPr>
        <p:txBody>
          <a:bodyPr wrap="square">
            <a:spAutoFit/>
          </a:bodyPr>
          <a:lstStyle/>
          <a:p>
            <a:r>
              <a:rPr lang="he-IL" sz="4400" dirty="0">
                <a:latin typeface="David" panose="020E0502060401010101" pitchFamily="34" charset="-79"/>
                <a:ea typeface="Calibri" panose="020F0502020204030204" pitchFamily="34" charset="0"/>
                <a:cs typeface="David" panose="020E0502060401010101" pitchFamily="34" charset="-79"/>
              </a:rPr>
              <a:t>בָּרוּךְ אַתָּה יי אֱלֹהֵינוּ מֶלֶךְ הָעוֹלָם, בּוֹרֵא מִינֵי בְשָׂמִים</a:t>
            </a:r>
            <a:endParaRPr lang="he-IL" sz="3200" i="1" dirty="0">
              <a:latin typeface="Calibri" panose="020F0502020204030204" pitchFamily="34" charset="0"/>
              <a:ea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9F7E3DFD-2F0D-382B-415E-C8158A44E70F}"/>
              </a:ext>
            </a:extLst>
          </p:cNvPr>
          <p:cNvSpPr txBox="1"/>
          <p:nvPr/>
        </p:nvSpPr>
        <p:spPr>
          <a:xfrm>
            <a:off x="1787466" y="1739296"/>
            <a:ext cx="9094926" cy="461665"/>
          </a:xfrm>
          <a:prstGeom prst="rect">
            <a:avLst/>
          </a:prstGeom>
          <a:noFill/>
        </p:spPr>
        <p:txBody>
          <a:bodyPr wrap="none" rtlCol="0">
            <a:spAutoFit/>
          </a:bodyPr>
          <a:lstStyle/>
          <a:p>
            <a:r>
              <a:rPr lang="en-US" sz="2400" i="1"/>
              <a:t>Baruch </a:t>
            </a:r>
            <a:r>
              <a:rPr lang="en-US" sz="2400" i="1" err="1"/>
              <a:t>atah</a:t>
            </a:r>
            <a:r>
              <a:rPr lang="en-US" sz="2400" i="1"/>
              <a:t> Adonai Eloheinu, Melech </a:t>
            </a:r>
            <a:r>
              <a:rPr lang="en-US" sz="2400" i="1" err="1"/>
              <a:t>haolam</a:t>
            </a:r>
            <a:r>
              <a:rPr lang="en-US" sz="2400" i="1"/>
              <a:t>, </a:t>
            </a:r>
            <a:r>
              <a:rPr lang="en-US" sz="2400" i="1" err="1"/>
              <a:t>borei</a:t>
            </a:r>
            <a:r>
              <a:rPr lang="en-US" sz="2400" i="1"/>
              <a:t> </a:t>
            </a:r>
            <a:r>
              <a:rPr lang="en-US" sz="2400" i="1" err="1"/>
              <a:t>minei</a:t>
            </a:r>
            <a:r>
              <a:rPr lang="en-US" sz="2400" i="1"/>
              <a:t> </a:t>
            </a:r>
            <a:r>
              <a:rPr lang="en-US" sz="2400" i="1" err="1"/>
              <a:t>v’Samim</a:t>
            </a:r>
            <a:r>
              <a:rPr lang="en-US" sz="2400" i="1"/>
              <a:t>.</a:t>
            </a:r>
          </a:p>
        </p:txBody>
      </p:sp>
      <p:sp>
        <p:nvSpPr>
          <p:cNvPr id="16" name="TextBox 15">
            <a:extLst>
              <a:ext uri="{FF2B5EF4-FFF2-40B4-BE49-F238E27FC236}">
                <a16:creationId xmlns:a16="http://schemas.microsoft.com/office/drawing/2014/main" id="{F281B40A-17C7-7F9E-E9DD-E82E406B852F}"/>
              </a:ext>
            </a:extLst>
          </p:cNvPr>
          <p:cNvSpPr txBox="1"/>
          <p:nvPr/>
        </p:nvSpPr>
        <p:spPr>
          <a:xfrm>
            <a:off x="1912043" y="2440120"/>
            <a:ext cx="8703247" cy="2246769"/>
          </a:xfrm>
          <a:prstGeom prst="rect">
            <a:avLst/>
          </a:prstGeom>
          <a:noFill/>
        </p:spPr>
        <p:txBody>
          <a:bodyPr wrap="square" rtlCol="0">
            <a:spAutoFit/>
          </a:bodyPr>
          <a:lstStyle/>
          <a:p>
            <a:pPr algn="ctr"/>
            <a:r>
              <a:rPr lang="en-US" sz="2800"/>
              <a:t>We thank God for creating the many scents contained in this spice box. </a:t>
            </a:r>
          </a:p>
          <a:p>
            <a:pPr algn="ctr"/>
            <a:endParaRPr lang="en-US" sz="2800"/>
          </a:p>
          <a:p>
            <a:pPr algn="ctr"/>
            <a:r>
              <a:rPr lang="en-US" sz="2800" i="1"/>
              <a:t>Different scents and smells connect us to feelings</a:t>
            </a:r>
          </a:p>
          <a:p>
            <a:pPr algn="ctr"/>
            <a:r>
              <a:rPr lang="en-US" sz="2800" i="1"/>
              <a:t>What feelings do you have in your heart today?</a:t>
            </a:r>
          </a:p>
        </p:txBody>
      </p:sp>
    </p:spTree>
    <p:extLst>
      <p:ext uri="{BB962C8B-B14F-4D97-AF65-F5344CB8AC3E}">
        <p14:creationId xmlns:p14="http://schemas.microsoft.com/office/powerpoint/2010/main" val="64599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172EC-58C0-EF83-EB42-88C552F3727A}"/>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767E34C3-B6B5-5DE8-718D-AD2D3A85516F}"/>
              </a:ext>
            </a:extLst>
          </p:cNvPr>
          <p:cNvSpPr txBox="1"/>
          <p:nvPr/>
        </p:nvSpPr>
        <p:spPr>
          <a:xfrm>
            <a:off x="911468" y="996975"/>
            <a:ext cx="10683919" cy="1938992"/>
          </a:xfrm>
          <a:prstGeom prst="rect">
            <a:avLst/>
          </a:prstGeom>
          <a:noFill/>
        </p:spPr>
        <p:txBody>
          <a:bodyPr wrap="square">
            <a:spAutoFit/>
          </a:bodyPr>
          <a:lstStyle/>
          <a:p>
            <a:r>
              <a:rPr lang="he-IL" sz="4400" dirty="0">
                <a:latin typeface="David" panose="020E0502060401010101" pitchFamily="34" charset="-79"/>
                <a:ea typeface="Calibri" panose="020F0502020204030204" pitchFamily="34" charset="0"/>
                <a:cs typeface="David" panose="020E0502060401010101" pitchFamily="34" charset="-79"/>
              </a:rPr>
              <a:t>בָּרוּךְ אַתָּה יי אֱלֹהֵינוּ מֶלֶךְ הָעוֹלָם,</a:t>
            </a:r>
            <a:r>
              <a:rPr kumimoji="0" lang="he-IL" sz="4400" b="0" i="0" u="none" strike="noStrike" kern="1200" cap="none" spc="0" normalizeH="0" baseline="0" noProof="0" dirty="0">
                <a:ln>
                  <a:noFill/>
                </a:ln>
                <a:solidFill>
                  <a:prstClr val="black"/>
                </a:solidFill>
                <a:effectLst/>
                <a:uLnTx/>
                <a:uFillTx/>
                <a:latin typeface="David" panose="020E0502060401010101" pitchFamily="34" charset="-79"/>
                <a:ea typeface="Calibri" panose="020F0502020204030204" pitchFamily="34" charset="0"/>
                <a:cs typeface="David" panose="020E0502060401010101" pitchFamily="34" charset="-79"/>
              </a:rPr>
              <a:t> בּוֹרֵא</a:t>
            </a:r>
            <a:r>
              <a:rPr lang="he-IL" sz="4400" dirty="0">
                <a:latin typeface="David" panose="020E0502060401010101" pitchFamily="34" charset="-79"/>
                <a:ea typeface="Calibri" panose="020F0502020204030204" pitchFamily="34" charset="0"/>
                <a:cs typeface="David" panose="020E0502060401010101" pitchFamily="34" charset="-79"/>
              </a:rPr>
              <a:t> </a:t>
            </a:r>
            <a:r>
              <a:rPr lang="he-IL" sz="4400" dirty="0">
                <a:latin typeface="David" panose="020E0502060401010101" pitchFamily="34" charset="-79"/>
                <a:cs typeface="David" panose="020E0502060401010101" pitchFamily="34" charset="-79"/>
              </a:rPr>
              <a:t>מְאוֹרֵי הָאֵשׁ</a:t>
            </a:r>
          </a:p>
          <a:p>
            <a:endParaRPr lang="he-IL" sz="4400" dirty="0">
              <a:latin typeface="David" panose="020E0502060401010101" pitchFamily="34" charset="-79"/>
              <a:cs typeface="David" panose="020E0502060401010101" pitchFamily="34" charset="-79"/>
            </a:endParaRPr>
          </a:p>
          <a:p>
            <a:pPr>
              <a:buNone/>
            </a:pPr>
            <a:endParaRPr lang="he-IL" sz="3200" i="1" dirty="0">
              <a:latin typeface="Calibri" panose="020F0502020204030204" pitchFamily="34" charset="0"/>
              <a:ea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714980BF-E407-C8CF-E421-1F8623E21D87}"/>
              </a:ext>
            </a:extLst>
          </p:cNvPr>
          <p:cNvSpPr txBox="1"/>
          <p:nvPr/>
        </p:nvSpPr>
        <p:spPr>
          <a:xfrm>
            <a:off x="1912043" y="1735638"/>
            <a:ext cx="10078605" cy="461665"/>
          </a:xfrm>
          <a:prstGeom prst="rect">
            <a:avLst/>
          </a:prstGeom>
          <a:noFill/>
        </p:spPr>
        <p:txBody>
          <a:bodyPr wrap="square" rtlCol="0">
            <a:spAutoFit/>
          </a:bodyPr>
          <a:lstStyle/>
          <a:p>
            <a:r>
              <a:rPr lang="en-US" sz="2400" i="1" dirty="0"/>
              <a:t>Baruch </a:t>
            </a:r>
            <a:r>
              <a:rPr lang="en-US" sz="2400" i="1" dirty="0" err="1"/>
              <a:t>atah</a:t>
            </a:r>
            <a:r>
              <a:rPr lang="en-US" sz="2400" i="1" dirty="0"/>
              <a:t> Adonai Eloheinu, Melech </a:t>
            </a:r>
            <a:r>
              <a:rPr lang="en-US" sz="2400" i="1" dirty="0" err="1"/>
              <a:t>haolam</a:t>
            </a:r>
            <a:r>
              <a:rPr lang="en-US" sz="2400" i="1" dirty="0"/>
              <a:t>, </a:t>
            </a:r>
            <a:r>
              <a:rPr lang="en-US" sz="2400" i="1" dirty="0" err="1"/>
              <a:t>borei</a:t>
            </a:r>
            <a:r>
              <a:rPr lang="en-US" sz="2400" i="1" dirty="0"/>
              <a:t> </a:t>
            </a:r>
            <a:r>
              <a:rPr lang="en-US" sz="2400" i="1" dirty="0" err="1"/>
              <a:t>m’orei</a:t>
            </a:r>
            <a:r>
              <a:rPr lang="en-US" sz="2400" i="1" dirty="0"/>
              <a:t> ha-eish.</a:t>
            </a:r>
          </a:p>
        </p:txBody>
      </p:sp>
      <p:sp>
        <p:nvSpPr>
          <p:cNvPr id="16" name="TextBox 15">
            <a:extLst>
              <a:ext uri="{FF2B5EF4-FFF2-40B4-BE49-F238E27FC236}">
                <a16:creationId xmlns:a16="http://schemas.microsoft.com/office/drawing/2014/main" id="{F521100D-CBB1-C8B2-F08D-E7705EF5EA5C}"/>
              </a:ext>
            </a:extLst>
          </p:cNvPr>
          <p:cNvSpPr txBox="1"/>
          <p:nvPr/>
        </p:nvSpPr>
        <p:spPr>
          <a:xfrm>
            <a:off x="1912043" y="2440120"/>
            <a:ext cx="8367913" cy="3970318"/>
          </a:xfrm>
          <a:prstGeom prst="rect">
            <a:avLst/>
          </a:prstGeom>
          <a:noFill/>
        </p:spPr>
        <p:txBody>
          <a:bodyPr wrap="square" rtlCol="0">
            <a:spAutoFit/>
          </a:bodyPr>
          <a:lstStyle/>
          <a:p>
            <a:pPr algn="ctr"/>
            <a:r>
              <a:rPr lang="en-US" sz="2800"/>
              <a:t>As we lift up our Havdalah candle </a:t>
            </a:r>
          </a:p>
          <a:p>
            <a:pPr algn="ctr"/>
            <a:r>
              <a:rPr lang="en-US" sz="2800"/>
              <a:t>To mark the return of our hostages</a:t>
            </a:r>
          </a:p>
          <a:p>
            <a:pPr algn="ctr"/>
            <a:r>
              <a:rPr lang="en-US" sz="2800"/>
              <a:t>And the ceasefire</a:t>
            </a:r>
          </a:p>
          <a:p>
            <a:pPr algn="ctr"/>
            <a:r>
              <a:rPr lang="en-US" sz="2800"/>
              <a:t>We pray that the light of peace and goodness</a:t>
            </a:r>
          </a:p>
          <a:p>
            <a:pPr algn="ctr"/>
            <a:r>
              <a:rPr lang="en-US" sz="2800"/>
              <a:t>will keep on shining. </a:t>
            </a:r>
          </a:p>
          <a:p>
            <a:pPr algn="ctr"/>
            <a:r>
              <a:rPr lang="en-US" sz="2800"/>
              <a:t>We hope that all peoples can come together</a:t>
            </a:r>
          </a:p>
          <a:p>
            <a:pPr algn="ctr"/>
            <a:r>
              <a:rPr lang="en-US" sz="2800"/>
              <a:t>Like the braids of this candle.</a:t>
            </a:r>
          </a:p>
          <a:p>
            <a:pPr algn="ctr"/>
            <a:endParaRPr lang="en-US" sz="2800"/>
          </a:p>
          <a:p>
            <a:pPr algn="ctr"/>
            <a:r>
              <a:rPr lang="en-US" sz="2800" i="1"/>
              <a:t>Take a moment to pray silently.</a:t>
            </a:r>
          </a:p>
        </p:txBody>
      </p:sp>
    </p:spTree>
    <p:extLst>
      <p:ext uri="{BB962C8B-B14F-4D97-AF65-F5344CB8AC3E}">
        <p14:creationId xmlns:p14="http://schemas.microsoft.com/office/powerpoint/2010/main" val="3452724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DA789B-6785-41AC-90FC-0248AF610313}"/>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F0115347-394E-35DB-2A1E-B1DE3C4D8AED}"/>
              </a:ext>
            </a:extLst>
          </p:cNvPr>
          <p:cNvSpPr txBox="1"/>
          <p:nvPr/>
        </p:nvSpPr>
        <p:spPr>
          <a:xfrm>
            <a:off x="400913" y="801706"/>
            <a:ext cx="12232982" cy="1261884"/>
          </a:xfrm>
          <a:prstGeom prst="rect">
            <a:avLst/>
          </a:prstGeom>
          <a:noFill/>
        </p:spPr>
        <p:txBody>
          <a:bodyPr wrap="square">
            <a:spAutoFit/>
          </a:bodyPr>
          <a:lstStyle/>
          <a:p>
            <a:r>
              <a:rPr lang="he-IL" sz="4400">
                <a:latin typeface="David" panose="020E0502060401010101" pitchFamily="34" charset="-79"/>
                <a:cs typeface="David" panose="020E0502060401010101" pitchFamily="34" charset="-79"/>
              </a:rPr>
              <a:t>בָּרוּךְ אַתָּה יי אֱלֹהֵינוּ מֶלֶךְ הָעוֹלָם, הַמַּבְדִּיל בֵּין קֹדֶשׁ לְחוֹל</a:t>
            </a:r>
          </a:p>
          <a:p>
            <a:pPr>
              <a:buNone/>
            </a:pPr>
            <a:endParaRPr lang="he-IL" sz="3200" i="1">
              <a:latin typeface="Calibri" panose="020F0502020204030204" pitchFamily="34" charset="0"/>
              <a:ea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AA49A7C9-C200-562A-8A4E-50A18ADED589}"/>
              </a:ext>
            </a:extLst>
          </p:cNvPr>
          <p:cNvSpPr txBox="1"/>
          <p:nvPr/>
        </p:nvSpPr>
        <p:spPr>
          <a:xfrm>
            <a:off x="1374292" y="1713896"/>
            <a:ext cx="10118989" cy="461665"/>
          </a:xfrm>
          <a:prstGeom prst="rect">
            <a:avLst/>
          </a:prstGeom>
          <a:noFill/>
        </p:spPr>
        <p:txBody>
          <a:bodyPr wrap="none" rtlCol="0">
            <a:spAutoFit/>
          </a:bodyPr>
          <a:lstStyle/>
          <a:p>
            <a:r>
              <a:rPr lang="en-US" sz="2400" i="1"/>
              <a:t>Baruch </a:t>
            </a:r>
            <a:r>
              <a:rPr lang="en-US" sz="2400" i="1" err="1"/>
              <a:t>atah</a:t>
            </a:r>
            <a:r>
              <a:rPr lang="en-US" sz="2400" i="1"/>
              <a:t> Adonai Eloheinu, Melech </a:t>
            </a:r>
            <a:r>
              <a:rPr lang="en-US" sz="2400" i="1" err="1"/>
              <a:t>haolam</a:t>
            </a:r>
            <a:r>
              <a:rPr lang="en-US" sz="2400" i="1"/>
              <a:t>, </a:t>
            </a:r>
            <a:r>
              <a:rPr lang="en-US" sz="2400" i="1" err="1"/>
              <a:t>hamavdil</a:t>
            </a:r>
            <a:r>
              <a:rPr lang="en-US" sz="2400" i="1"/>
              <a:t> </a:t>
            </a:r>
            <a:r>
              <a:rPr lang="en-US" sz="2400" i="1" err="1"/>
              <a:t>bein</a:t>
            </a:r>
            <a:r>
              <a:rPr lang="en-US" sz="2400" i="1"/>
              <a:t> </a:t>
            </a:r>
            <a:r>
              <a:rPr lang="en-US" sz="2400" i="1" err="1"/>
              <a:t>kodesh</a:t>
            </a:r>
            <a:r>
              <a:rPr lang="en-US" sz="2400" i="1"/>
              <a:t> </a:t>
            </a:r>
            <a:r>
              <a:rPr lang="en-US" sz="2400" i="1" err="1"/>
              <a:t>l’chol</a:t>
            </a:r>
            <a:r>
              <a:rPr lang="en-US" sz="2400" i="1"/>
              <a:t>.</a:t>
            </a:r>
          </a:p>
        </p:txBody>
      </p:sp>
      <p:sp>
        <p:nvSpPr>
          <p:cNvPr id="16" name="TextBox 15">
            <a:extLst>
              <a:ext uri="{FF2B5EF4-FFF2-40B4-BE49-F238E27FC236}">
                <a16:creationId xmlns:a16="http://schemas.microsoft.com/office/drawing/2014/main" id="{3F6D9A5D-F595-09B0-B6D9-03EECB835639}"/>
              </a:ext>
            </a:extLst>
          </p:cNvPr>
          <p:cNvSpPr txBox="1"/>
          <p:nvPr/>
        </p:nvSpPr>
        <p:spPr>
          <a:xfrm>
            <a:off x="537882" y="2456809"/>
            <a:ext cx="10650071" cy="4401205"/>
          </a:xfrm>
          <a:prstGeom prst="rect">
            <a:avLst/>
          </a:prstGeom>
          <a:noFill/>
        </p:spPr>
        <p:txBody>
          <a:bodyPr wrap="square" rtlCol="0">
            <a:spAutoFit/>
          </a:bodyPr>
          <a:lstStyle/>
          <a:p>
            <a:pPr algn="ctr"/>
            <a:r>
              <a:rPr lang="en-US" sz="2800"/>
              <a:t>The Havdalah candle contains many lights</a:t>
            </a:r>
          </a:p>
          <a:p>
            <a:pPr algn="ctr"/>
            <a:r>
              <a:rPr lang="en-US" sz="2800"/>
              <a:t>Reminding us that we can feel</a:t>
            </a:r>
          </a:p>
          <a:p>
            <a:pPr algn="ctr"/>
            <a:r>
              <a:rPr lang="en-US" sz="2800"/>
              <a:t>Different things at the same time.</a:t>
            </a:r>
          </a:p>
          <a:p>
            <a:pPr algn="ctr"/>
            <a:r>
              <a:rPr lang="en-US" sz="2800"/>
              <a:t>We thank God for creating holy and unholy times. </a:t>
            </a:r>
          </a:p>
          <a:p>
            <a:pPr algn="ctr"/>
            <a:r>
              <a:rPr lang="en-US" sz="2800"/>
              <a:t>We can be grateful for things that seem opposite.</a:t>
            </a:r>
          </a:p>
          <a:p>
            <a:pPr algn="ctr"/>
            <a:r>
              <a:rPr lang="en-US" sz="2800"/>
              <a:t>Like hostages who are free, and others who died in captivity.  </a:t>
            </a:r>
          </a:p>
          <a:p>
            <a:pPr algn="ctr"/>
            <a:r>
              <a:rPr lang="en-US" sz="2800"/>
              <a:t>Together, we can inhale and exhale some of our opposites.</a:t>
            </a:r>
          </a:p>
          <a:p>
            <a:pPr algn="ctr"/>
            <a:r>
              <a:rPr lang="en-US" sz="2800"/>
              <a:t> Take a breath in for feeling happy and a breath out for feeling sad… </a:t>
            </a:r>
          </a:p>
          <a:p>
            <a:pPr algn="ctr"/>
            <a:r>
              <a:rPr lang="en-US" sz="2800" i="1"/>
              <a:t>A breath in for.. A breath out for..</a:t>
            </a:r>
          </a:p>
          <a:p>
            <a:pPr algn="ctr"/>
            <a:r>
              <a:rPr lang="en-US" sz="2800"/>
              <a:t> </a:t>
            </a:r>
          </a:p>
        </p:txBody>
      </p:sp>
    </p:spTree>
    <p:extLst>
      <p:ext uri="{BB962C8B-B14F-4D97-AF65-F5344CB8AC3E}">
        <p14:creationId xmlns:p14="http://schemas.microsoft.com/office/powerpoint/2010/main" val="160576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3F827D-6B01-086F-9140-1805A4A9B287}"/>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6D085EF0-1E7B-307C-78DC-14846A2864D4}"/>
              </a:ext>
            </a:extLst>
          </p:cNvPr>
          <p:cNvSpPr txBox="1"/>
          <p:nvPr/>
        </p:nvSpPr>
        <p:spPr>
          <a:xfrm>
            <a:off x="-40982" y="678134"/>
            <a:ext cx="12232982" cy="2123658"/>
          </a:xfrm>
          <a:prstGeom prst="rect">
            <a:avLst/>
          </a:prstGeom>
          <a:noFill/>
        </p:spPr>
        <p:txBody>
          <a:bodyPr wrap="square">
            <a:spAutoFit/>
          </a:bodyPr>
          <a:lstStyle/>
          <a:p>
            <a:pPr algn="ctr"/>
            <a:r>
              <a:rPr lang="he-IL" sz="4400">
                <a:latin typeface="David" panose="020E0502060401010101" pitchFamily="34" charset="-79"/>
                <a:cs typeface="David" panose="020E0502060401010101" pitchFamily="34" charset="-79"/>
              </a:rPr>
              <a:t>עוֹשה שָׁלוֹם בִּמְרומָיו הוּא יַעֲשה שָׁלום עָלֵינוּ וְעַל כָּל יִשרָאֵל וְאִמְרוּ אָמֵן כׇּל יֹשְׁבֵי תֵבֵל וְעַל</a:t>
            </a:r>
          </a:p>
          <a:p>
            <a:pPr algn="ctr"/>
            <a:endParaRPr lang="he-IL" sz="4400" dirty="0">
              <a:latin typeface="David" panose="020E0502060401010101" pitchFamily="34" charset="-79"/>
              <a:cs typeface="David" panose="020E0502060401010101" pitchFamily="34" charset="-79"/>
            </a:endParaRPr>
          </a:p>
        </p:txBody>
      </p:sp>
      <p:sp>
        <p:nvSpPr>
          <p:cNvPr id="15" name="TextBox 14">
            <a:extLst>
              <a:ext uri="{FF2B5EF4-FFF2-40B4-BE49-F238E27FC236}">
                <a16:creationId xmlns:a16="http://schemas.microsoft.com/office/drawing/2014/main" id="{101B18BA-1C83-4B23-F0C8-4396BF684B60}"/>
              </a:ext>
            </a:extLst>
          </p:cNvPr>
          <p:cNvSpPr txBox="1"/>
          <p:nvPr/>
        </p:nvSpPr>
        <p:spPr>
          <a:xfrm>
            <a:off x="1955442" y="2124684"/>
            <a:ext cx="8899872" cy="830997"/>
          </a:xfrm>
          <a:prstGeom prst="rect">
            <a:avLst/>
          </a:prstGeom>
          <a:noFill/>
        </p:spPr>
        <p:txBody>
          <a:bodyPr wrap="none" lIns="91440" tIns="45720" rIns="91440" bIns="45720" rtlCol="0" anchor="t">
            <a:spAutoFit/>
          </a:bodyPr>
          <a:lstStyle/>
          <a:p>
            <a:r>
              <a:rPr lang="en-US" sz="2400" i="1" err="1"/>
              <a:t>Oseh</a:t>
            </a:r>
            <a:r>
              <a:rPr lang="en-US" sz="2400" i="1"/>
              <a:t> shalom </a:t>
            </a:r>
            <a:r>
              <a:rPr lang="en-US" sz="2400" i="1" err="1"/>
              <a:t>bimromav</a:t>
            </a:r>
            <a:r>
              <a:rPr lang="en-US" sz="2400" i="1"/>
              <a:t>, Hu </a:t>
            </a:r>
            <a:r>
              <a:rPr lang="en-US" sz="2400" i="1" err="1"/>
              <a:t>yaaseh</a:t>
            </a:r>
            <a:r>
              <a:rPr lang="en-US" sz="2400" i="1"/>
              <a:t> shalom </a:t>
            </a:r>
            <a:r>
              <a:rPr lang="en-US" sz="2400" i="1" err="1"/>
              <a:t>aleinu</a:t>
            </a:r>
            <a:r>
              <a:rPr lang="en-US" sz="2400" i="1"/>
              <a:t>, </a:t>
            </a:r>
            <a:r>
              <a:rPr lang="en-US" sz="2400" i="1" err="1"/>
              <a:t>v’al</a:t>
            </a:r>
            <a:r>
              <a:rPr lang="en-US" sz="2400" i="1"/>
              <a:t> </a:t>
            </a:r>
            <a:r>
              <a:rPr lang="en-US" sz="2400" i="1" err="1"/>
              <a:t>kol</a:t>
            </a:r>
            <a:r>
              <a:rPr lang="en-US" sz="2400" i="1"/>
              <a:t> Yisrael,</a:t>
            </a:r>
          </a:p>
          <a:p>
            <a:pPr algn="ctr"/>
            <a:r>
              <a:rPr lang="en-US" sz="2400" i="1"/>
              <a:t> </a:t>
            </a:r>
            <a:r>
              <a:rPr lang="en-US" sz="2400" i="1" err="1"/>
              <a:t>v’al</a:t>
            </a:r>
            <a:r>
              <a:rPr lang="en-US" sz="2400" i="1"/>
              <a:t> </a:t>
            </a:r>
            <a:r>
              <a:rPr lang="en-US" sz="2400" i="1" err="1"/>
              <a:t>kol</a:t>
            </a:r>
            <a:r>
              <a:rPr lang="en-US" sz="2400" i="1"/>
              <a:t> </a:t>
            </a:r>
            <a:r>
              <a:rPr lang="en-US" sz="2400" i="1" err="1"/>
              <a:t>Yoshvei</a:t>
            </a:r>
            <a:r>
              <a:rPr lang="en-US" sz="2400" i="1"/>
              <a:t> </a:t>
            </a:r>
            <a:r>
              <a:rPr lang="en-US" sz="2400" i="1" err="1"/>
              <a:t>tevel</a:t>
            </a:r>
            <a:r>
              <a:rPr lang="en-US" sz="2400" i="1"/>
              <a:t>, </a:t>
            </a:r>
            <a:r>
              <a:rPr lang="en-US" sz="2400" i="1" err="1"/>
              <a:t>v’Imru</a:t>
            </a:r>
            <a:r>
              <a:rPr lang="en-US" sz="2400" i="1"/>
              <a:t>: Amen</a:t>
            </a:r>
          </a:p>
        </p:txBody>
      </p:sp>
      <p:sp>
        <p:nvSpPr>
          <p:cNvPr id="5" name="TextBox 4">
            <a:extLst>
              <a:ext uri="{FF2B5EF4-FFF2-40B4-BE49-F238E27FC236}">
                <a16:creationId xmlns:a16="http://schemas.microsoft.com/office/drawing/2014/main" id="{65381A13-F478-168D-F3A9-A7089477CC35}"/>
              </a:ext>
            </a:extLst>
          </p:cNvPr>
          <p:cNvSpPr txBox="1"/>
          <p:nvPr/>
        </p:nvSpPr>
        <p:spPr>
          <a:xfrm>
            <a:off x="1648620" y="3101759"/>
            <a:ext cx="8894759" cy="2677656"/>
          </a:xfrm>
          <a:prstGeom prst="rect">
            <a:avLst/>
          </a:prstGeom>
          <a:noFill/>
        </p:spPr>
        <p:txBody>
          <a:bodyPr wrap="square" rtlCol="0">
            <a:spAutoFit/>
          </a:bodyPr>
          <a:lstStyle/>
          <a:p>
            <a:pPr algn="ctr"/>
            <a:r>
              <a:rPr lang="en-US" sz="2800"/>
              <a:t>We sing </a:t>
            </a:r>
            <a:r>
              <a:rPr lang="en-US" sz="2800" i="1" err="1"/>
              <a:t>Oseh</a:t>
            </a:r>
            <a:r>
              <a:rPr lang="en-US" sz="2800" i="1"/>
              <a:t> Shalom</a:t>
            </a:r>
            <a:r>
              <a:rPr lang="en-US" sz="2800"/>
              <a:t>.</a:t>
            </a:r>
          </a:p>
          <a:p>
            <a:pPr algn="ctr"/>
            <a:r>
              <a:rPr lang="en-US" sz="2800"/>
              <a:t>We pray for the peace and safety of all Jews here, in Israel and around the world.</a:t>
            </a:r>
          </a:p>
          <a:p>
            <a:pPr algn="ctr"/>
            <a:r>
              <a:rPr lang="en-US" sz="2800"/>
              <a:t>We pray for the peace and safety of all people everywhere. </a:t>
            </a:r>
          </a:p>
          <a:p>
            <a:pPr algn="ctr"/>
            <a:r>
              <a:rPr lang="en-US" sz="2800"/>
              <a:t> </a:t>
            </a:r>
          </a:p>
        </p:txBody>
      </p:sp>
    </p:spTree>
    <p:extLst>
      <p:ext uri="{BB962C8B-B14F-4D97-AF65-F5344CB8AC3E}">
        <p14:creationId xmlns:p14="http://schemas.microsoft.com/office/powerpoint/2010/main" val="13299741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1DA56-CDFC-636F-BE95-8136BFE82346}"/>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7729777A-4B20-4823-468B-DC396D8E46B5}"/>
              </a:ext>
            </a:extLst>
          </p:cNvPr>
          <p:cNvSpPr txBox="1"/>
          <p:nvPr/>
        </p:nvSpPr>
        <p:spPr>
          <a:xfrm>
            <a:off x="900850" y="287096"/>
            <a:ext cx="10977206" cy="2616101"/>
          </a:xfrm>
          <a:prstGeom prst="rect">
            <a:avLst/>
          </a:prstGeom>
          <a:noFill/>
        </p:spPr>
        <p:txBody>
          <a:bodyPr wrap="square">
            <a:spAutoFit/>
          </a:bodyPr>
          <a:lstStyle/>
          <a:p>
            <a:pPr algn="ctr"/>
            <a:endParaRPr lang="he-IL" sz="4400"/>
          </a:p>
          <a:p>
            <a:pPr algn="ctr"/>
            <a:r>
              <a:rPr lang="he-IL" sz="4400">
                <a:latin typeface="David" panose="020E0502060401010101" pitchFamily="34" charset="-79"/>
                <a:cs typeface="David" panose="020E0502060401010101" pitchFamily="34" charset="-79"/>
              </a:rPr>
              <a:t>בָּרוּךְ אַתָּה, יְיָ אֱלֹהֵינוּ, מֶלֶךְ הָעוֹלָם, שֶׁהֶחֱיָנוּ וְקִיְּמָנוּ וְהִגִּיעָנוּ לַזְּמַן הַזֶּה.</a:t>
            </a:r>
            <a:br>
              <a:rPr lang="he-IL" sz="4400"/>
            </a:br>
            <a:endParaRPr lang="he-IL" sz="3200" i="1">
              <a:latin typeface="Calibri" panose="020F0502020204030204" pitchFamily="34" charset="0"/>
              <a:ea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EDECA94D-A9C8-5DE4-1C0E-148C4DA3850F}"/>
              </a:ext>
            </a:extLst>
          </p:cNvPr>
          <p:cNvSpPr txBox="1"/>
          <p:nvPr/>
        </p:nvSpPr>
        <p:spPr>
          <a:xfrm>
            <a:off x="2611905" y="2598003"/>
            <a:ext cx="7141057" cy="830997"/>
          </a:xfrm>
          <a:prstGeom prst="rect">
            <a:avLst/>
          </a:prstGeom>
          <a:noFill/>
        </p:spPr>
        <p:txBody>
          <a:bodyPr wrap="none" lIns="91440" tIns="45720" rIns="91440" bIns="45720" rtlCol="0" anchor="t">
            <a:spAutoFit/>
          </a:bodyPr>
          <a:lstStyle/>
          <a:p>
            <a:pPr algn="ctr"/>
            <a:r>
              <a:rPr lang="en-US" sz="2400" i="1"/>
              <a:t>Baruch </a:t>
            </a:r>
            <a:r>
              <a:rPr lang="en-US" sz="2400" i="1" err="1"/>
              <a:t>atah</a:t>
            </a:r>
            <a:r>
              <a:rPr lang="en-US" sz="2400" i="1"/>
              <a:t>, Adonai Eloheinu, Melech </a:t>
            </a:r>
            <a:r>
              <a:rPr lang="en-US" sz="2400" i="1" err="1"/>
              <a:t>haolam</a:t>
            </a:r>
            <a:r>
              <a:rPr lang="en-US" sz="2400" i="1"/>
              <a:t>,</a:t>
            </a:r>
          </a:p>
          <a:p>
            <a:pPr algn="ctr"/>
            <a:r>
              <a:rPr lang="en-US" sz="2400" i="1"/>
              <a:t> </a:t>
            </a:r>
            <a:r>
              <a:rPr lang="en-US" sz="2400" i="1" err="1"/>
              <a:t>shehecheyanu</a:t>
            </a:r>
            <a:r>
              <a:rPr lang="en-US" sz="2400" i="1"/>
              <a:t>, </a:t>
            </a:r>
            <a:r>
              <a:rPr lang="en-US" sz="2400" i="1" err="1"/>
              <a:t>v'kiy'manu</a:t>
            </a:r>
            <a:r>
              <a:rPr lang="en-US" sz="2400" i="1"/>
              <a:t>, </a:t>
            </a:r>
            <a:r>
              <a:rPr lang="en-US" sz="2400" i="1" err="1"/>
              <a:t>v'higiyanu</a:t>
            </a:r>
            <a:r>
              <a:rPr lang="en-US" sz="2400" i="1"/>
              <a:t> </a:t>
            </a:r>
            <a:r>
              <a:rPr lang="en-US" sz="2400" i="1" err="1"/>
              <a:t>laz'man</a:t>
            </a:r>
            <a:r>
              <a:rPr lang="en-US" sz="2400" i="1"/>
              <a:t> </a:t>
            </a:r>
            <a:r>
              <a:rPr lang="en-US" sz="2400" i="1" err="1"/>
              <a:t>hazeh</a:t>
            </a:r>
            <a:endParaRPr lang="en-US" sz="2400" i="1"/>
          </a:p>
        </p:txBody>
      </p:sp>
      <p:sp>
        <p:nvSpPr>
          <p:cNvPr id="5" name="TextBox 4">
            <a:extLst>
              <a:ext uri="{FF2B5EF4-FFF2-40B4-BE49-F238E27FC236}">
                <a16:creationId xmlns:a16="http://schemas.microsoft.com/office/drawing/2014/main" id="{107278EA-9610-E85F-8013-5B85D86B4413}"/>
              </a:ext>
            </a:extLst>
          </p:cNvPr>
          <p:cNvSpPr txBox="1"/>
          <p:nvPr/>
        </p:nvSpPr>
        <p:spPr>
          <a:xfrm>
            <a:off x="1648620" y="4189895"/>
            <a:ext cx="8894759" cy="1384995"/>
          </a:xfrm>
          <a:prstGeom prst="rect">
            <a:avLst/>
          </a:prstGeom>
          <a:noFill/>
        </p:spPr>
        <p:txBody>
          <a:bodyPr wrap="square" rtlCol="0">
            <a:spAutoFit/>
          </a:bodyPr>
          <a:lstStyle/>
          <a:p>
            <a:pPr algn="ctr"/>
            <a:r>
              <a:rPr lang="en-US" sz="2800"/>
              <a:t>Together we join in </a:t>
            </a:r>
            <a:r>
              <a:rPr lang="en-US" sz="2800" i="1" err="1"/>
              <a:t>Shehecheyanu</a:t>
            </a:r>
            <a:endParaRPr lang="en-US" sz="2800" i="1"/>
          </a:p>
          <a:p>
            <a:pPr algn="ctr"/>
            <a:r>
              <a:rPr lang="en-US" sz="2800"/>
              <a:t>We join with Jews all over the world and thank God for keeping us alive, helping us, and bringing us to this day. </a:t>
            </a:r>
          </a:p>
        </p:txBody>
      </p:sp>
    </p:spTree>
    <p:extLst>
      <p:ext uri="{BB962C8B-B14F-4D97-AF65-F5344CB8AC3E}">
        <p14:creationId xmlns:p14="http://schemas.microsoft.com/office/powerpoint/2010/main" val="3695048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56D550-8A99-1B87-C204-A84FB423AD3F}"/>
            </a:ext>
          </a:extLst>
        </p:cNvPr>
        <p:cNvGrpSpPr/>
        <p:nvPr/>
      </p:nvGrpSpPr>
      <p:grpSpPr>
        <a:xfrm>
          <a:off x="0" y="0"/>
          <a:ext cx="0" cy="0"/>
          <a:chOff x="0" y="0"/>
          <a:chExt cx="0" cy="0"/>
        </a:xfrm>
      </p:grpSpPr>
      <p:sp>
        <p:nvSpPr>
          <p:cNvPr id="14" name="TextBox 13">
            <a:extLst>
              <a:ext uri="{FF2B5EF4-FFF2-40B4-BE49-F238E27FC236}">
                <a16:creationId xmlns:a16="http://schemas.microsoft.com/office/drawing/2014/main" id="{814ECB89-78A8-3AD8-A6D8-4BEA96215EFF}"/>
              </a:ext>
            </a:extLst>
          </p:cNvPr>
          <p:cNvSpPr txBox="1"/>
          <p:nvPr/>
        </p:nvSpPr>
        <p:spPr>
          <a:xfrm>
            <a:off x="900850" y="287096"/>
            <a:ext cx="10977206" cy="1938992"/>
          </a:xfrm>
          <a:prstGeom prst="rect">
            <a:avLst/>
          </a:prstGeom>
          <a:noFill/>
        </p:spPr>
        <p:txBody>
          <a:bodyPr wrap="square">
            <a:spAutoFit/>
          </a:bodyPr>
          <a:lstStyle/>
          <a:p>
            <a:pPr algn="ctr"/>
            <a:endParaRPr lang="he-IL" sz="4400"/>
          </a:p>
          <a:p>
            <a:pPr algn="ctr"/>
            <a:br>
              <a:rPr lang="he-IL" sz="4400"/>
            </a:br>
            <a:endParaRPr lang="he-IL" sz="3200" i="1">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C546A558-8AFE-D824-4017-2437722C18DC}"/>
              </a:ext>
            </a:extLst>
          </p:cNvPr>
          <p:cNvSpPr txBox="1"/>
          <p:nvPr/>
        </p:nvSpPr>
        <p:spPr>
          <a:xfrm>
            <a:off x="1642688" y="2683288"/>
            <a:ext cx="8894759" cy="4401205"/>
          </a:xfrm>
          <a:prstGeom prst="rect">
            <a:avLst/>
          </a:prstGeom>
          <a:noFill/>
        </p:spPr>
        <p:txBody>
          <a:bodyPr wrap="square" rtlCol="0">
            <a:spAutoFit/>
          </a:bodyPr>
          <a:lstStyle/>
          <a:p>
            <a:pPr algn="ctr"/>
            <a:r>
              <a:rPr lang="en-US" sz="2000"/>
              <a:t>The ARJE is the voice for Reform Jewish education. We advance the profession of the Jewish educator. We are dedicated to inspiring excellence in Jewish education. </a:t>
            </a:r>
          </a:p>
          <a:p>
            <a:pPr algn="ctr"/>
            <a:endParaRPr lang="en-US" sz="2000"/>
          </a:p>
          <a:p>
            <a:pPr algn="ctr"/>
            <a:r>
              <a:rPr lang="en-US" sz="2000"/>
              <a:t>This resource was created by Rabbi Stacy Rigler, RJE the CEO of the Association of Reform Jewish Educators and is just one example of how ARJE supports educators connected to or inspired by the work of the Reform Movement. </a:t>
            </a:r>
          </a:p>
          <a:p>
            <a:pPr algn="ctr"/>
            <a:endParaRPr lang="en-US" sz="2000"/>
          </a:p>
          <a:p>
            <a:pPr algn="ctr"/>
            <a:r>
              <a:rPr lang="en-US" sz="2000"/>
              <a:t>To learn more about ARJE’s resources and membership please visit </a:t>
            </a:r>
            <a:r>
              <a:rPr lang="en-US" sz="2000">
                <a:hlinkClick r:id="rId3"/>
              </a:rPr>
              <a:t>reformeducators.org</a:t>
            </a:r>
            <a:r>
              <a:rPr lang="en-US" sz="2000"/>
              <a:t>.</a:t>
            </a:r>
          </a:p>
          <a:p>
            <a:pPr algn="ctr"/>
            <a:endParaRPr lang="en-US" sz="2000"/>
          </a:p>
          <a:p>
            <a:pPr algn="ctr"/>
            <a:r>
              <a:rPr lang="en-US" sz="2000" i="1"/>
              <a:t>Have you seen the Reform Movement’s Israel Educator Outcomes?</a:t>
            </a:r>
          </a:p>
          <a:p>
            <a:pPr algn="ctr"/>
            <a:r>
              <a:rPr lang="en-US" sz="2000">
                <a:hlinkClick r:id="rId4"/>
              </a:rPr>
              <a:t>https://reformeducators.org/israel-education-outcomes/</a:t>
            </a:r>
            <a:endParaRPr lang="en-US" sz="2000"/>
          </a:p>
          <a:p>
            <a:pPr algn="ctr"/>
            <a:endParaRPr lang="en-US" sz="2000"/>
          </a:p>
          <a:p>
            <a:pPr algn="ctr"/>
            <a:endParaRPr lang="en-US" sz="2000"/>
          </a:p>
        </p:txBody>
      </p:sp>
      <p:pic>
        <p:nvPicPr>
          <p:cNvPr id="3" name="Picture 2" descr="A close-up of a logo&#10;&#10;AI-generated content may be incorrect.">
            <a:extLst>
              <a:ext uri="{FF2B5EF4-FFF2-40B4-BE49-F238E27FC236}">
                <a16:creationId xmlns:a16="http://schemas.microsoft.com/office/drawing/2014/main" id="{33B860F0-44F8-4412-1DD6-4E5CE1266B4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89495" y="652693"/>
            <a:ext cx="6542649" cy="1664998"/>
          </a:xfrm>
          <a:prstGeom prst="rect">
            <a:avLst/>
          </a:prstGeom>
        </p:spPr>
      </p:pic>
    </p:spTree>
    <p:extLst>
      <p:ext uri="{BB962C8B-B14F-4D97-AF65-F5344CB8AC3E}">
        <p14:creationId xmlns:p14="http://schemas.microsoft.com/office/powerpoint/2010/main" val="1834737325"/>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Depth</Template>
  <TotalTime>0</TotalTime>
  <Words>1006</Words>
  <Application>Microsoft Office PowerPoint</Application>
  <PresentationFormat>Widescreen</PresentationFormat>
  <Paragraphs>83</Paragraphs>
  <Slides>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Arial</vt:lpstr>
      <vt:lpstr>Calibri</vt:lpstr>
      <vt:lpstr>Calibri Light</vt:lpstr>
      <vt:lpstr>David</vt:lpstr>
      <vt:lpstr>Office 2013 - 2022 Theme</vt:lpstr>
      <vt:lpstr>A note for the leaders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note for the leaders</dc:title>
  <dc:creator>Rigler, Rabbi Stacy</dc:creator>
  <cp:lastModifiedBy>Rigler, Rabbi Stacy</cp:lastModifiedBy>
  <cp:revision>1</cp:revision>
  <dcterms:created xsi:type="dcterms:W3CDTF">2025-10-12T17:10:01Z</dcterms:created>
  <dcterms:modified xsi:type="dcterms:W3CDTF">2025-10-12T22:24:30Z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59db5ce-e76a-4582-b9e2-a1f95058f3f8_Enabled">
    <vt:lpwstr>true</vt:lpwstr>
  </property>
  <property fmtid="{D5CDD505-2E9C-101B-9397-08002B2CF9AE}" pid="3" name="MSIP_Label_a59db5ce-e76a-4582-b9e2-a1f95058f3f8_SetDate">
    <vt:lpwstr>2025-10-12T17:57:58Z</vt:lpwstr>
  </property>
  <property fmtid="{D5CDD505-2E9C-101B-9397-08002B2CF9AE}" pid="4" name="MSIP_Label_a59db5ce-e76a-4582-b9e2-a1f95058f3f8_Method">
    <vt:lpwstr>Standard</vt:lpwstr>
  </property>
  <property fmtid="{D5CDD505-2E9C-101B-9397-08002B2CF9AE}" pid="5" name="MSIP_Label_a59db5ce-e76a-4582-b9e2-a1f95058f3f8_Name">
    <vt:lpwstr>defa4170-0d19-0005-0004-bc88714345d2</vt:lpwstr>
  </property>
  <property fmtid="{D5CDD505-2E9C-101B-9397-08002B2CF9AE}" pid="6" name="MSIP_Label_a59db5ce-e76a-4582-b9e2-a1f95058f3f8_SiteId">
    <vt:lpwstr>351486a1-6eff-4b3f-9f82-fa749cd6794d</vt:lpwstr>
  </property>
  <property fmtid="{D5CDD505-2E9C-101B-9397-08002B2CF9AE}" pid="7" name="MSIP_Label_a59db5ce-e76a-4582-b9e2-a1f95058f3f8_ActionId">
    <vt:lpwstr>78331862-5d79-46b0-b29a-7bd6a6c0c267</vt:lpwstr>
  </property>
  <property fmtid="{D5CDD505-2E9C-101B-9397-08002B2CF9AE}" pid="8" name="MSIP_Label_a59db5ce-e76a-4582-b9e2-a1f95058f3f8_ContentBits">
    <vt:lpwstr>0</vt:lpwstr>
  </property>
  <property fmtid="{D5CDD505-2E9C-101B-9397-08002B2CF9AE}" pid="9" name="MSIP_Label_a59db5ce-e76a-4582-b9e2-a1f95058f3f8_Tag">
    <vt:lpwstr>10, 3, 0, 1</vt:lpwstr>
  </property>
</Properties>
</file>